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vml" ContentType="application/vnd.openxmlformats-officedocument.vmlDrawing"/>
  <Default Extension="wmf" ContentType="image/x-wmf"/>
  <Default Extension="xlsx" ContentType="application/vnd.openxmlformats-officedocument.spreadsheetml.sheet"/>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xml" ContentType="application/vnd.openxmlformats-officedocument.presentationml.tags+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4.xml" ContentType="application/vnd.openxmlformats-officedocument.presentationml.tag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5.xml" ContentType="application/vnd.openxmlformats-officedocument.presentationml.tag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6.xml" ContentType="application/vnd.openxmlformats-officedocument.presentationml.tags+xml"/>
  <Override PartName="/ppt/notesSlides/notesSlide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7.xml" ContentType="application/vnd.openxmlformats-officedocument.presentationml.tags+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tags/tag8.xml" ContentType="application/vnd.openxmlformats-officedocument.presentationml.tags+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tags/tag9.xml" ContentType="application/vnd.openxmlformats-officedocument.presentationml.tags+xml"/>
  <Override PartName="/ppt/notesSlides/notesSlide4.xml" ContentType="application/vnd.openxmlformats-officedocument.presentationml.notesSlide+xml"/>
  <Override PartName="/ppt/tags/tag10.xml" ContentType="application/vnd.openxmlformats-officedocument.presentationml.tags+xml"/>
  <Override PartName="/ppt/notesSlides/notesSlide5.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notesMasterIdLst>
    <p:notesMasterId r:id="rId20"/>
  </p:notesMasterIdLst>
  <p:sldIdLst>
    <p:sldId id="256" r:id="rId2"/>
    <p:sldId id="258" r:id="rId3"/>
    <p:sldId id="260" r:id="rId4"/>
    <p:sldId id="261" r:id="rId5"/>
    <p:sldId id="262" r:id="rId6"/>
    <p:sldId id="259" r:id="rId7"/>
    <p:sldId id="281" r:id="rId8"/>
    <p:sldId id="263" r:id="rId9"/>
    <p:sldId id="265" r:id="rId10"/>
    <p:sldId id="268" r:id="rId11"/>
    <p:sldId id="271" r:id="rId12"/>
    <p:sldId id="269" r:id="rId13"/>
    <p:sldId id="272" r:id="rId14"/>
    <p:sldId id="276" r:id="rId15"/>
    <p:sldId id="275" r:id="rId16"/>
    <p:sldId id="278" r:id="rId17"/>
    <p:sldId id="280"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F22C9E-873E-44B2-A89E-FC858D305A68}" v="774" dt="2022-05-05T08:42:50.02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49" autoAdjust="0"/>
    <p:restoredTop sz="78108" autoAdjust="0"/>
  </p:normalViewPr>
  <p:slideViewPr>
    <p:cSldViewPr snapToGrid="0">
      <p:cViewPr varScale="1">
        <p:scale>
          <a:sx n="56" d="100"/>
          <a:sy n="56" d="100"/>
        </p:scale>
        <p:origin x="12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1F8793-B639-4E0C-B39F-7EF2A0F9A64F}" type="doc">
      <dgm:prSet loTypeId="urn:microsoft.com/office/officeart/2017/3/layout/HorizontalLabelsTimeline" loCatId="process" qsTypeId="urn:microsoft.com/office/officeart/2005/8/quickstyle/simple1" qsCatId="simple" csTypeId="urn:microsoft.com/office/officeart/2005/8/colors/colorful1" csCatId="colorful" phldr="1"/>
      <dgm:spPr/>
      <dgm:t>
        <a:bodyPr/>
        <a:lstStyle/>
        <a:p>
          <a:endParaRPr lang="en-US"/>
        </a:p>
      </dgm:t>
    </dgm:pt>
    <dgm:pt modelId="{0AD9B038-AE1A-4E6D-9A4A-3274D1F179B2}">
      <dgm:prSet/>
      <dgm:spPr/>
      <dgm:t>
        <a:bodyPr/>
        <a:lstStyle/>
        <a:p>
          <a:pPr>
            <a:defRPr b="1"/>
          </a:pPr>
          <a:r>
            <a:rPr lang="en-US" dirty="0"/>
            <a:t>2022</a:t>
          </a:r>
        </a:p>
      </dgm:t>
    </dgm:pt>
    <dgm:pt modelId="{468B05EF-027A-4A0D-9AC3-C0FC45B8852A}" type="parTrans" cxnId="{A1A28671-2A0A-4DEC-8CA6-4B6BE23D2C87}">
      <dgm:prSet/>
      <dgm:spPr/>
      <dgm:t>
        <a:bodyPr/>
        <a:lstStyle/>
        <a:p>
          <a:endParaRPr lang="en-US"/>
        </a:p>
      </dgm:t>
    </dgm:pt>
    <dgm:pt modelId="{F7C5A440-B05E-4F02-892B-0EA1BBEEC9A2}" type="sibTrans" cxnId="{A1A28671-2A0A-4DEC-8CA6-4B6BE23D2C87}">
      <dgm:prSet/>
      <dgm:spPr/>
      <dgm:t>
        <a:bodyPr/>
        <a:lstStyle/>
        <a:p>
          <a:endParaRPr lang="en-US"/>
        </a:p>
      </dgm:t>
    </dgm:pt>
    <dgm:pt modelId="{2D819E64-24D2-4911-A31A-32DD7C003B47}">
      <dgm:prSet/>
      <dgm:spPr/>
      <dgm:t>
        <a:bodyPr/>
        <a:lstStyle/>
        <a:p>
          <a:r>
            <a:rPr lang="en-US" dirty="0">
              <a:latin typeface="Verdana Pro Cond SemiBold"/>
            </a:rPr>
            <a:t>AI</a:t>
          </a:r>
          <a:r>
            <a:rPr lang="en-US" dirty="0"/>
            <a:t> is forecast to reach $62.5B at a CAGR of 21.3%</a:t>
          </a:r>
        </a:p>
      </dgm:t>
    </dgm:pt>
    <dgm:pt modelId="{212B83C5-9099-4C1E-8EA2-1482EA19D5B3}" type="parTrans" cxnId="{AD8D2E65-5655-4862-9131-B92CED356051}">
      <dgm:prSet/>
      <dgm:spPr/>
      <dgm:t>
        <a:bodyPr/>
        <a:lstStyle/>
        <a:p>
          <a:endParaRPr lang="en-US"/>
        </a:p>
      </dgm:t>
    </dgm:pt>
    <dgm:pt modelId="{9AD5454A-98B1-4C46-B80A-AF84E192ED43}" type="sibTrans" cxnId="{AD8D2E65-5655-4862-9131-B92CED356051}">
      <dgm:prSet/>
      <dgm:spPr/>
      <dgm:t>
        <a:bodyPr/>
        <a:lstStyle/>
        <a:p>
          <a:endParaRPr lang="en-US"/>
        </a:p>
      </dgm:t>
    </dgm:pt>
    <dgm:pt modelId="{AE29235A-D215-4DEE-877E-5928334BE016}">
      <dgm:prSet/>
      <dgm:spPr/>
      <dgm:t>
        <a:bodyPr/>
        <a:lstStyle/>
        <a:p>
          <a:pPr>
            <a:defRPr b="1"/>
          </a:pPr>
          <a:r>
            <a:rPr lang="en-US" dirty="0"/>
            <a:t>2025</a:t>
          </a:r>
        </a:p>
      </dgm:t>
    </dgm:pt>
    <dgm:pt modelId="{221FF212-3020-4BB7-98AE-B6EDABC56A77}" type="parTrans" cxnId="{00A79EBF-D25C-4BAC-B4E8-B32F5D815321}">
      <dgm:prSet/>
      <dgm:spPr/>
      <dgm:t>
        <a:bodyPr/>
        <a:lstStyle/>
        <a:p>
          <a:endParaRPr lang="en-US"/>
        </a:p>
      </dgm:t>
    </dgm:pt>
    <dgm:pt modelId="{E3DC8014-3FAD-4256-A300-CA182180E535}" type="sibTrans" cxnId="{00A79EBF-D25C-4BAC-B4E8-B32F5D815321}">
      <dgm:prSet/>
      <dgm:spPr/>
      <dgm:t>
        <a:bodyPr/>
        <a:lstStyle/>
        <a:p>
          <a:endParaRPr lang="en-US"/>
        </a:p>
      </dgm:t>
    </dgm:pt>
    <dgm:pt modelId="{393699EB-25B5-4F92-A3F0-30563C2367D7}">
      <dgm:prSet/>
      <dgm:spPr/>
      <dgm:t>
        <a:bodyPr/>
        <a:lstStyle/>
        <a:p>
          <a:r>
            <a:rPr lang="en-US" dirty="0">
              <a:latin typeface="Verdana Pro Cond SemiBold"/>
            </a:rPr>
            <a:t>the</a:t>
          </a:r>
          <a:r>
            <a:rPr lang="en-US" dirty="0"/>
            <a:t> global AI market is expected to be around $60B, while the unmet clinical demand of AI industry outlook is $390B. </a:t>
          </a:r>
        </a:p>
      </dgm:t>
    </dgm:pt>
    <dgm:pt modelId="{42D2CFDF-A267-44B4-AC81-B3C6D2299F6D}" type="parTrans" cxnId="{EE837848-4162-4642-B10D-1E9F97F881A2}">
      <dgm:prSet/>
      <dgm:spPr/>
      <dgm:t>
        <a:bodyPr/>
        <a:lstStyle/>
        <a:p>
          <a:endParaRPr lang="en-US"/>
        </a:p>
      </dgm:t>
    </dgm:pt>
    <dgm:pt modelId="{15F475FE-1935-4C62-B7AB-8887049DAC49}" type="sibTrans" cxnId="{EE837848-4162-4642-B10D-1E9F97F881A2}">
      <dgm:prSet/>
      <dgm:spPr/>
      <dgm:t>
        <a:bodyPr/>
        <a:lstStyle/>
        <a:p>
          <a:endParaRPr lang="en-US"/>
        </a:p>
      </dgm:t>
    </dgm:pt>
    <dgm:pt modelId="{4F3BB812-A562-45AC-AEB7-4A16C50554D5}">
      <dgm:prSet/>
      <dgm:spPr/>
      <dgm:t>
        <a:bodyPr/>
        <a:lstStyle/>
        <a:p>
          <a:pPr>
            <a:defRPr b="1"/>
          </a:pPr>
          <a:r>
            <a:rPr lang="en-US" dirty="0"/>
            <a:t>2030</a:t>
          </a:r>
        </a:p>
      </dgm:t>
    </dgm:pt>
    <dgm:pt modelId="{009267DB-328C-42BE-A16D-EC05D07EC532}" type="parTrans" cxnId="{EAF2A59E-E86C-4E37-9A10-E5594C9A2A86}">
      <dgm:prSet/>
      <dgm:spPr/>
      <dgm:t>
        <a:bodyPr/>
        <a:lstStyle/>
        <a:p>
          <a:endParaRPr lang="en-US"/>
        </a:p>
      </dgm:t>
    </dgm:pt>
    <dgm:pt modelId="{C54F2F39-9A6A-45E3-88FD-C6CB904CCD7E}" type="sibTrans" cxnId="{EAF2A59E-E86C-4E37-9A10-E5594C9A2A86}">
      <dgm:prSet/>
      <dgm:spPr/>
      <dgm:t>
        <a:bodyPr/>
        <a:lstStyle/>
        <a:p>
          <a:endParaRPr lang="en-US"/>
        </a:p>
      </dgm:t>
    </dgm:pt>
    <dgm:pt modelId="{8DE5C86F-74D8-4402-821B-C35C085A8645}">
      <dgm:prSet/>
      <dgm:spPr/>
      <dgm:t>
        <a:bodyPr/>
        <a:lstStyle/>
        <a:p>
          <a:r>
            <a:rPr lang="en-US" dirty="0">
              <a:latin typeface="Verdana Pro Cond SemiBold"/>
            </a:rPr>
            <a:t>global</a:t>
          </a:r>
          <a:r>
            <a:rPr lang="en-US" dirty="0"/>
            <a:t> GDP will grow $15.7T due to AI </a:t>
          </a:r>
        </a:p>
      </dgm:t>
    </dgm:pt>
    <dgm:pt modelId="{AD015D8B-5AF6-4DB3-AF9E-1C936EA8DE8C}" type="parTrans" cxnId="{A4B84973-822F-4917-815C-EE0716632309}">
      <dgm:prSet/>
      <dgm:spPr/>
      <dgm:t>
        <a:bodyPr/>
        <a:lstStyle/>
        <a:p>
          <a:endParaRPr lang="en-US"/>
        </a:p>
      </dgm:t>
    </dgm:pt>
    <dgm:pt modelId="{E89605E6-3ED3-4DBD-8493-40312D8CC3AE}" type="sibTrans" cxnId="{A4B84973-822F-4917-815C-EE0716632309}">
      <dgm:prSet/>
      <dgm:spPr/>
      <dgm:t>
        <a:bodyPr/>
        <a:lstStyle/>
        <a:p>
          <a:endParaRPr lang="en-US"/>
        </a:p>
      </dgm:t>
    </dgm:pt>
    <dgm:pt modelId="{29A1EA02-91D9-4234-9EA1-D1A3A5D9F9AF}" type="pres">
      <dgm:prSet presAssocID="{4C1F8793-B639-4E0C-B39F-7EF2A0F9A64F}" presName="root" presStyleCnt="0">
        <dgm:presLayoutVars>
          <dgm:chMax/>
          <dgm:chPref/>
          <dgm:animLvl val="lvl"/>
        </dgm:presLayoutVars>
      </dgm:prSet>
      <dgm:spPr/>
    </dgm:pt>
    <dgm:pt modelId="{F014125B-B54D-4046-AD50-3A2558872F53}" type="pres">
      <dgm:prSet presAssocID="{4C1F8793-B639-4E0C-B39F-7EF2A0F9A64F}" presName="divider" presStyleLbl="fgAcc1" presStyleIdx="0" presStyleCnt="1"/>
      <dgm:spPr/>
    </dgm:pt>
    <dgm:pt modelId="{58F0F9B3-DCAA-48ED-87C9-54E9AD685CB0}" type="pres">
      <dgm:prSet presAssocID="{4C1F8793-B639-4E0C-B39F-7EF2A0F9A64F}" presName="nodes" presStyleCnt="0">
        <dgm:presLayoutVars>
          <dgm:chMax/>
          <dgm:chPref/>
          <dgm:animLvl val="lvl"/>
        </dgm:presLayoutVars>
      </dgm:prSet>
      <dgm:spPr/>
    </dgm:pt>
    <dgm:pt modelId="{204C5E73-9783-43E3-8B01-C97E8464DB09}" type="pres">
      <dgm:prSet presAssocID="{0AD9B038-AE1A-4E6D-9A4A-3274D1F179B2}" presName="composite" presStyleCnt="0"/>
      <dgm:spPr/>
    </dgm:pt>
    <dgm:pt modelId="{A5F58179-D0DA-47BE-AC83-5F3A55FF4A84}" type="pres">
      <dgm:prSet presAssocID="{0AD9B038-AE1A-4E6D-9A4A-3274D1F179B2}" presName="L1TextContainer" presStyleLbl="alignNode1" presStyleIdx="0" presStyleCnt="3">
        <dgm:presLayoutVars>
          <dgm:chMax val="1"/>
          <dgm:chPref val="1"/>
          <dgm:bulletEnabled val="1"/>
        </dgm:presLayoutVars>
      </dgm:prSet>
      <dgm:spPr/>
    </dgm:pt>
    <dgm:pt modelId="{D1804878-883D-4F47-8EB5-2847A6DC92B9}" type="pres">
      <dgm:prSet presAssocID="{0AD9B038-AE1A-4E6D-9A4A-3274D1F179B2}" presName="L2TextContainerWrapper" presStyleCnt="0">
        <dgm:presLayoutVars>
          <dgm:bulletEnabled val="1"/>
        </dgm:presLayoutVars>
      </dgm:prSet>
      <dgm:spPr/>
    </dgm:pt>
    <dgm:pt modelId="{F42EB3BB-D4F3-4CD9-82B1-C1A59EBFE176}" type="pres">
      <dgm:prSet presAssocID="{0AD9B038-AE1A-4E6D-9A4A-3274D1F179B2}" presName="L2TextContainer" presStyleLbl="bgAccFollowNode1" presStyleIdx="0" presStyleCnt="3"/>
      <dgm:spPr/>
    </dgm:pt>
    <dgm:pt modelId="{103156D4-07AF-4DC4-B7D8-8147D85AC0E6}" type="pres">
      <dgm:prSet presAssocID="{0AD9B038-AE1A-4E6D-9A4A-3274D1F179B2}" presName="FlexibleEmptyPlaceHolder" presStyleCnt="0"/>
      <dgm:spPr/>
    </dgm:pt>
    <dgm:pt modelId="{C433C87E-C6CF-4351-A95D-127FF7F00A8A}" type="pres">
      <dgm:prSet presAssocID="{0AD9B038-AE1A-4E6D-9A4A-3274D1F179B2}" presName="ConnectLine" presStyleLbl="sibTrans1D1" presStyleIdx="0" presStyleCnt="3"/>
      <dgm:spPr/>
    </dgm:pt>
    <dgm:pt modelId="{03523380-C53E-4713-B4BF-A760ABABBF88}" type="pres">
      <dgm:prSet presAssocID="{0AD9B038-AE1A-4E6D-9A4A-3274D1F179B2}" presName="ConnectorPoint" presStyleLbl="node1" presStyleIdx="0" presStyleCnt="3"/>
      <dgm:spPr>
        <a:solidFill>
          <a:schemeClr val="accent2">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47093677-9236-4A82-BE35-E8C7D2EC382E}" type="pres">
      <dgm:prSet presAssocID="{0AD9B038-AE1A-4E6D-9A4A-3274D1F179B2}" presName="EmptyPlaceHolder" presStyleCnt="0"/>
      <dgm:spPr/>
    </dgm:pt>
    <dgm:pt modelId="{B5DADFDA-B6BF-442E-84CB-603B98D9F2B1}" type="pres">
      <dgm:prSet presAssocID="{F7C5A440-B05E-4F02-892B-0EA1BBEEC9A2}" presName="spaceBetweenRectangles" presStyleCnt="0"/>
      <dgm:spPr/>
    </dgm:pt>
    <dgm:pt modelId="{75368C8A-6FFD-4442-9049-FA0C50FAACEC}" type="pres">
      <dgm:prSet presAssocID="{AE29235A-D215-4DEE-877E-5928334BE016}" presName="composite" presStyleCnt="0"/>
      <dgm:spPr/>
    </dgm:pt>
    <dgm:pt modelId="{C384C427-200F-4E07-BD31-57812B1641E8}" type="pres">
      <dgm:prSet presAssocID="{AE29235A-D215-4DEE-877E-5928334BE016}" presName="L1TextContainer" presStyleLbl="alignNode1" presStyleIdx="1" presStyleCnt="3">
        <dgm:presLayoutVars>
          <dgm:chMax val="1"/>
          <dgm:chPref val="1"/>
          <dgm:bulletEnabled val="1"/>
        </dgm:presLayoutVars>
      </dgm:prSet>
      <dgm:spPr/>
    </dgm:pt>
    <dgm:pt modelId="{368D42CA-2584-45F1-8918-4BD98AEAF3E8}" type="pres">
      <dgm:prSet presAssocID="{AE29235A-D215-4DEE-877E-5928334BE016}" presName="L2TextContainerWrapper" presStyleCnt="0">
        <dgm:presLayoutVars>
          <dgm:bulletEnabled val="1"/>
        </dgm:presLayoutVars>
      </dgm:prSet>
      <dgm:spPr/>
    </dgm:pt>
    <dgm:pt modelId="{585AE125-2194-4030-9398-D1FF2F65FF09}" type="pres">
      <dgm:prSet presAssocID="{AE29235A-D215-4DEE-877E-5928334BE016}" presName="L2TextContainer" presStyleLbl="bgAccFollowNode1" presStyleIdx="1" presStyleCnt="3"/>
      <dgm:spPr/>
    </dgm:pt>
    <dgm:pt modelId="{7D6F244A-65C2-4D4E-88E5-12DF71D39137}" type="pres">
      <dgm:prSet presAssocID="{AE29235A-D215-4DEE-877E-5928334BE016}" presName="FlexibleEmptyPlaceHolder" presStyleCnt="0"/>
      <dgm:spPr/>
    </dgm:pt>
    <dgm:pt modelId="{2C5EBF1C-69E3-41A8-919A-5B8432CE7BCC}" type="pres">
      <dgm:prSet presAssocID="{AE29235A-D215-4DEE-877E-5928334BE016}" presName="ConnectLine" presStyleLbl="sibTrans1D1" presStyleIdx="1" presStyleCnt="3"/>
      <dgm:spPr/>
    </dgm:pt>
    <dgm:pt modelId="{2C929331-B9BF-4F13-ADC7-88500558D41F}" type="pres">
      <dgm:prSet presAssocID="{AE29235A-D215-4DEE-877E-5928334BE016}" presName="ConnectorPoint" presStyleLbl="node1" presStyleIdx="1" presStyleCnt="3"/>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96CE4BD1-C09D-489D-AC79-AF3D2A9C4907}" type="pres">
      <dgm:prSet presAssocID="{AE29235A-D215-4DEE-877E-5928334BE016}" presName="EmptyPlaceHolder" presStyleCnt="0"/>
      <dgm:spPr/>
    </dgm:pt>
    <dgm:pt modelId="{4B2D1380-2A16-4CC9-B6D3-F833B9A633B3}" type="pres">
      <dgm:prSet presAssocID="{E3DC8014-3FAD-4256-A300-CA182180E535}" presName="spaceBetweenRectangles" presStyleCnt="0"/>
      <dgm:spPr/>
    </dgm:pt>
    <dgm:pt modelId="{D10FFA59-0678-4C0F-A445-61B6A742F962}" type="pres">
      <dgm:prSet presAssocID="{4F3BB812-A562-45AC-AEB7-4A16C50554D5}" presName="composite" presStyleCnt="0"/>
      <dgm:spPr/>
    </dgm:pt>
    <dgm:pt modelId="{9DAC606E-73A0-4C1E-982E-CE2D209C7CC8}" type="pres">
      <dgm:prSet presAssocID="{4F3BB812-A562-45AC-AEB7-4A16C50554D5}" presName="L1TextContainer" presStyleLbl="alignNode1" presStyleIdx="2" presStyleCnt="3">
        <dgm:presLayoutVars>
          <dgm:chMax val="1"/>
          <dgm:chPref val="1"/>
          <dgm:bulletEnabled val="1"/>
        </dgm:presLayoutVars>
      </dgm:prSet>
      <dgm:spPr/>
    </dgm:pt>
    <dgm:pt modelId="{7853D826-5574-481E-AE3C-1A658D428CE6}" type="pres">
      <dgm:prSet presAssocID="{4F3BB812-A562-45AC-AEB7-4A16C50554D5}" presName="L2TextContainerWrapper" presStyleCnt="0">
        <dgm:presLayoutVars>
          <dgm:bulletEnabled val="1"/>
        </dgm:presLayoutVars>
      </dgm:prSet>
      <dgm:spPr/>
    </dgm:pt>
    <dgm:pt modelId="{E87C6989-8498-4177-A68D-FED036D036C8}" type="pres">
      <dgm:prSet presAssocID="{4F3BB812-A562-45AC-AEB7-4A16C50554D5}" presName="L2TextContainer" presStyleLbl="bgAccFollowNode1" presStyleIdx="2" presStyleCnt="3"/>
      <dgm:spPr/>
    </dgm:pt>
    <dgm:pt modelId="{95B2FFDE-1923-4485-8F10-733419C9B0E8}" type="pres">
      <dgm:prSet presAssocID="{4F3BB812-A562-45AC-AEB7-4A16C50554D5}" presName="FlexibleEmptyPlaceHolder" presStyleCnt="0"/>
      <dgm:spPr/>
    </dgm:pt>
    <dgm:pt modelId="{0E75D78A-74C0-47F7-87AF-0CE597B0504E}" type="pres">
      <dgm:prSet presAssocID="{4F3BB812-A562-45AC-AEB7-4A16C50554D5}" presName="ConnectLine" presStyleLbl="sibTrans1D1" presStyleIdx="2" presStyleCnt="3"/>
      <dgm:spPr/>
    </dgm:pt>
    <dgm:pt modelId="{9D7E39DE-21AA-4422-A10A-9E916CD83A79}" type="pres">
      <dgm:prSet presAssocID="{4F3BB812-A562-45AC-AEB7-4A16C50554D5}" presName="ConnectorPoint" presStyleLbl="node1" presStyleIdx="2" presStyleCnt="3"/>
      <dgm:spPr>
        <a:solidFill>
          <a:schemeClr val="accent4">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D87BBC68-67A1-4062-AFDA-849B7BDE4699}" type="pres">
      <dgm:prSet presAssocID="{4F3BB812-A562-45AC-AEB7-4A16C50554D5}" presName="EmptyPlaceHolder" presStyleCnt="0"/>
      <dgm:spPr/>
    </dgm:pt>
  </dgm:ptLst>
  <dgm:cxnLst>
    <dgm:cxn modelId="{0FDFAF36-384D-46CE-A6CA-F0346E0ABDBD}" type="presOf" srcId="{4F3BB812-A562-45AC-AEB7-4A16C50554D5}" destId="{9DAC606E-73A0-4C1E-982E-CE2D209C7CC8}" srcOrd="0" destOrd="0" presId="urn:microsoft.com/office/officeart/2017/3/layout/HorizontalLabelsTimeline"/>
    <dgm:cxn modelId="{AD8D2E65-5655-4862-9131-B92CED356051}" srcId="{0AD9B038-AE1A-4E6D-9A4A-3274D1F179B2}" destId="{2D819E64-24D2-4911-A31A-32DD7C003B47}" srcOrd="0" destOrd="0" parTransId="{212B83C5-9099-4C1E-8EA2-1482EA19D5B3}" sibTransId="{9AD5454A-98B1-4C46-B80A-AF84E192ED43}"/>
    <dgm:cxn modelId="{EE837848-4162-4642-B10D-1E9F97F881A2}" srcId="{AE29235A-D215-4DEE-877E-5928334BE016}" destId="{393699EB-25B5-4F92-A3F0-30563C2367D7}" srcOrd="0" destOrd="0" parTransId="{42D2CFDF-A267-44B4-AC81-B3C6D2299F6D}" sibTransId="{15F475FE-1935-4C62-B7AB-8887049DAC49}"/>
    <dgm:cxn modelId="{70D31569-CBF9-44AF-A26A-E668541C4ECE}" type="presOf" srcId="{2D819E64-24D2-4911-A31A-32DD7C003B47}" destId="{F42EB3BB-D4F3-4CD9-82B1-C1A59EBFE176}" srcOrd="0" destOrd="0" presId="urn:microsoft.com/office/officeart/2017/3/layout/HorizontalLabelsTimeline"/>
    <dgm:cxn modelId="{87DE024D-83AA-406A-ADAC-FD56CE4CDFC4}" type="presOf" srcId="{AE29235A-D215-4DEE-877E-5928334BE016}" destId="{C384C427-200F-4E07-BD31-57812B1641E8}" srcOrd="0" destOrd="0" presId="urn:microsoft.com/office/officeart/2017/3/layout/HorizontalLabelsTimeline"/>
    <dgm:cxn modelId="{A1A28671-2A0A-4DEC-8CA6-4B6BE23D2C87}" srcId="{4C1F8793-B639-4E0C-B39F-7EF2A0F9A64F}" destId="{0AD9B038-AE1A-4E6D-9A4A-3274D1F179B2}" srcOrd="0" destOrd="0" parTransId="{468B05EF-027A-4A0D-9AC3-C0FC45B8852A}" sibTransId="{F7C5A440-B05E-4F02-892B-0EA1BBEEC9A2}"/>
    <dgm:cxn modelId="{A4B84973-822F-4917-815C-EE0716632309}" srcId="{4F3BB812-A562-45AC-AEB7-4A16C50554D5}" destId="{8DE5C86F-74D8-4402-821B-C35C085A8645}" srcOrd="0" destOrd="0" parTransId="{AD015D8B-5AF6-4DB3-AF9E-1C936EA8DE8C}" sibTransId="{E89605E6-3ED3-4DBD-8493-40312D8CC3AE}"/>
    <dgm:cxn modelId="{57144A9A-2FC4-40BA-8898-02B54E864711}" type="presOf" srcId="{0AD9B038-AE1A-4E6D-9A4A-3274D1F179B2}" destId="{A5F58179-D0DA-47BE-AC83-5F3A55FF4A84}" srcOrd="0" destOrd="0" presId="urn:microsoft.com/office/officeart/2017/3/layout/HorizontalLabelsTimeline"/>
    <dgm:cxn modelId="{57FB209D-4351-4BA9-8D63-025314C331E6}" type="presOf" srcId="{8DE5C86F-74D8-4402-821B-C35C085A8645}" destId="{E87C6989-8498-4177-A68D-FED036D036C8}" srcOrd="0" destOrd="0" presId="urn:microsoft.com/office/officeart/2017/3/layout/HorizontalLabelsTimeline"/>
    <dgm:cxn modelId="{EAF2A59E-E86C-4E37-9A10-E5594C9A2A86}" srcId="{4C1F8793-B639-4E0C-B39F-7EF2A0F9A64F}" destId="{4F3BB812-A562-45AC-AEB7-4A16C50554D5}" srcOrd="2" destOrd="0" parTransId="{009267DB-328C-42BE-A16D-EC05D07EC532}" sibTransId="{C54F2F39-9A6A-45E3-88FD-C6CB904CCD7E}"/>
    <dgm:cxn modelId="{00A79EBF-D25C-4BAC-B4E8-B32F5D815321}" srcId="{4C1F8793-B639-4E0C-B39F-7EF2A0F9A64F}" destId="{AE29235A-D215-4DEE-877E-5928334BE016}" srcOrd="1" destOrd="0" parTransId="{221FF212-3020-4BB7-98AE-B6EDABC56A77}" sibTransId="{E3DC8014-3FAD-4256-A300-CA182180E535}"/>
    <dgm:cxn modelId="{525D52CD-E3F5-48FF-B284-8F927F40CC31}" type="presOf" srcId="{393699EB-25B5-4F92-A3F0-30563C2367D7}" destId="{585AE125-2194-4030-9398-D1FF2F65FF09}" srcOrd="0" destOrd="0" presId="urn:microsoft.com/office/officeart/2017/3/layout/HorizontalLabelsTimeline"/>
    <dgm:cxn modelId="{E0DA95CE-1E6B-41C4-8E2C-B8D2CAA1681D}" type="presOf" srcId="{4C1F8793-B639-4E0C-B39F-7EF2A0F9A64F}" destId="{29A1EA02-91D9-4234-9EA1-D1A3A5D9F9AF}" srcOrd="0" destOrd="0" presId="urn:microsoft.com/office/officeart/2017/3/layout/HorizontalLabelsTimeline"/>
    <dgm:cxn modelId="{FDAAA1FD-E927-43D4-8726-14ED20493119}" type="presParOf" srcId="{29A1EA02-91D9-4234-9EA1-D1A3A5D9F9AF}" destId="{F014125B-B54D-4046-AD50-3A2558872F53}" srcOrd="0" destOrd="0" presId="urn:microsoft.com/office/officeart/2017/3/layout/HorizontalLabelsTimeline"/>
    <dgm:cxn modelId="{B4A51124-C4BB-408D-88EC-DD12586EEC48}" type="presParOf" srcId="{29A1EA02-91D9-4234-9EA1-D1A3A5D9F9AF}" destId="{58F0F9B3-DCAA-48ED-87C9-54E9AD685CB0}" srcOrd="1" destOrd="0" presId="urn:microsoft.com/office/officeart/2017/3/layout/HorizontalLabelsTimeline"/>
    <dgm:cxn modelId="{4844A040-2AE5-416E-83FF-90D5A87E708A}" type="presParOf" srcId="{58F0F9B3-DCAA-48ED-87C9-54E9AD685CB0}" destId="{204C5E73-9783-43E3-8B01-C97E8464DB09}" srcOrd="0" destOrd="0" presId="urn:microsoft.com/office/officeart/2017/3/layout/HorizontalLabelsTimeline"/>
    <dgm:cxn modelId="{A6EF7D63-987A-4AEB-8527-E19779905121}" type="presParOf" srcId="{204C5E73-9783-43E3-8B01-C97E8464DB09}" destId="{A5F58179-D0DA-47BE-AC83-5F3A55FF4A84}" srcOrd="0" destOrd="0" presId="urn:microsoft.com/office/officeart/2017/3/layout/HorizontalLabelsTimeline"/>
    <dgm:cxn modelId="{B3E9EABD-2EFF-472C-87F0-27867D76168D}" type="presParOf" srcId="{204C5E73-9783-43E3-8B01-C97E8464DB09}" destId="{D1804878-883D-4F47-8EB5-2847A6DC92B9}" srcOrd="1" destOrd="0" presId="urn:microsoft.com/office/officeart/2017/3/layout/HorizontalLabelsTimeline"/>
    <dgm:cxn modelId="{9A781825-E124-4836-A1CA-C3EEEBEC59AC}" type="presParOf" srcId="{D1804878-883D-4F47-8EB5-2847A6DC92B9}" destId="{F42EB3BB-D4F3-4CD9-82B1-C1A59EBFE176}" srcOrd="0" destOrd="0" presId="urn:microsoft.com/office/officeart/2017/3/layout/HorizontalLabelsTimeline"/>
    <dgm:cxn modelId="{D47C2C23-0B05-4964-94DE-F95772DC755C}" type="presParOf" srcId="{D1804878-883D-4F47-8EB5-2847A6DC92B9}" destId="{103156D4-07AF-4DC4-B7D8-8147D85AC0E6}" srcOrd="1" destOrd="0" presId="urn:microsoft.com/office/officeart/2017/3/layout/HorizontalLabelsTimeline"/>
    <dgm:cxn modelId="{2FA71215-FBA7-41C9-9794-75B1291B060D}" type="presParOf" srcId="{204C5E73-9783-43E3-8B01-C97E8464DB09}" destId="{C433C87E-C6CF-4351-A95D-127FF7F00A8A}" srcOrd="2" destOrd="0" presId="urn:microsoft.com/office/officeart/2017/3/layout/HorizontalLabelsTimeline"/>
    <dgm:cxn modelId="{8F92B4C2-9FE8-49BF-91F0-5B9B4997C676}" type="presParOf" srcId="{204C5E73-9783-43E3-8B01-C97E8464DB09}" destId="{03523380-C53E-4713-B4BF-A760ABABBF88}" srcOrd="3" destOrd="0" presId="urn:microsoft.com/office/officeart/2017/3/layout/HorizontalLabelsTimeline"/>
    <dgm:cxn modelId="{9BAD520C-3550-4AAC-B47A-84E0DCFE80A2}" type="presParOf" srcId="{204C5E73-9783-43E3-8B01-C97E8464DB09}" destId="{47093677-9236-4A82-BE35-E8C7D2EC382E}" srcOrd="4" destOrd="0" presId="urn:microsoft.com/office/officeart/2017/3/layout/HorizontalLabelsTimeline"/>
    <dgm:cxn modelId="{CB8A40BD-9B90-41BC-8469-5437C4773F98}" type="presParOf" srcId="{58F0F9B3-DCAA-48ED-87C9-54E9AD685CB0}" destId="{B5DADFDA-B6BF-442E-84CB-603B98D9F2B1}" srcOrd="1" destOrd="0" presId="urn:microsoft.com/office/officeart/2017/3/layout/HorizontalLabelsTimeline"/>
    <dgm:cxn modelId="{9EED2445-7F2F-43D4-8E67-CA53226927B3}" type="presParOf" srcId="{58F0F9B3-DCAA-48ED-87C9-54E9AD685CB0}" destId="{75368C8A-6FFD-4442-9049-FA0C50FAACEC}" srcOrd="2" destOrd="0" presId="urn:microsoft.com/office/officeart/2017/3/layout/HorizontalLabelsTimeline"/>
    <dgm:cxn modelId="{CF157508-86CD-4F6A-AF29-4A52E9E0CA0F}" type="presParOf" srcId="{75368C8A-6FFD-4442-9049-FA0C50FAACEC}" destId="{C384C427-200F-4E07-BD31-57812B1641E8}" srcOrd="0" destOrd="0" presId="urn:microsoft.com/office/officeart/2017/3/layout/HorizontalLabelsTimeline"/>
    <dgm:cxn modelId="{E425CE8A-23F6-4F26-9D47-8232FFAA423D}" type="presParOf" srcId="{75368C8A-6FFD-4442-9049-FA0C50FAACEC}" destId="{368D42CA-2584-45F1-8918-4BD98AEAF3E8}" srcOrd="1" destOrd="0" presId="urn:microsoft.com/office/officeart/2017/3/layout/HorizontalLabelsTimeline"/>
    <dgm:cxn modelId="{832A3341-35E0-495B-88FB-9E1B85112316}" type="presParOf" srcId="{368D42CA-2584-45F1-8918-4BD98AEAF3E8}" destId="{585AE125-2194-4030-9398-D1FF2F65FF09}" srcOrd="0" destOrd="0" presId="urn:microsoft.com/office/officeart/2017/3/layout/HorizontalLabelsTimeline"/>
    <dgm:cxn modelId="{4AE210C2-A572-479C-98A4-8E1DF39DCD2C}" type="presParOf" srcId="{368D42CA-2584-45F1-8918-4BD98AEAF3E8}" destId="{7D6F244A-65C2-4D4E-88E5-12DF71D39137}" srcOrd="1" destOrd="0" presId="urn:microsoft.com/office/officeart/2017/3/layout/HorizontalLabelsTimeline"/>
    <dgm:cxn modelId="{BD7B632F-6D67-4DAD-9BAF-426862ECA1EF}" type="presParOf" srcId="{75368C8A-6FFD-4442-9049-FA0C50FAACEC}" destId="{2C5EBF1C-69E3-41A8-919A-5B8432CE7BCC}" srcOrd="2" destOrd="0" presId="urn:microsoft.com/office/officeart/2017/3/layout/HorizontalLabelsTimeline"/>
    <dgm:cxn modelId="{EE735A1E-6991-450C-8433-96F4F49CF17C}" type="presParOf" srcId="{75368C8A-6FFD-4442-9049-FA0C50FAACEC}" destId="{2C929331-B9BF-4F13-ADC7-88500558D41F}" srcOrd="3" destOrd="0" presId="urn:microsoft.com/office/officeart/2017/3/layout/HorizontalLabelsTimeline"/>
    <dgm:cxn modelId="{8F5E1703-8888-4A18-B6E6-DC03C5F5D467}" type="presParOf" srcId="{75368C8A-6FFD-4442-9049-FA0C50FAACEC}" destId="{96CE4BD1-C09D-489D-AC79-AF3D2A9C4907}" srcOrd="4" destOrd="0" presId="urn:microsoft.com/office/officeart/2017/3/layout/HorizontalLabelsTimeline"/>
    <dgm:cxn modelId="{1668F65E-8345-46A4-8723-11C798A6C2DA}" type="presParOf" srcId="{58F0F9B3-DCAA-48ED-87C9-54E9AD685CB0}" destId="{4B2D1380-2A16-4CC9-B6D3-F833B9A633B3}" srcOrd="3" destOrd="0" presId="urn:microsoft.com/office/officeart/2017/3/layout/HorizontalLabelsTimeline"/>
    <dgm:cxn modelId="{52978F75-1AD5-49AE-8B1F-80BAE96A846D}" type="presParOf" srcId="{58F0F9B3-DCAA-48ED-87C9-54E9AD685CB0}" destId="{D10FFA59-0678-4C0F-A445-61B6A742F962}" srcOrd="4" destOrd="0" presId="urn:microsoft.com/office/officeart/2017/3/layout/HorizontalLabelsTimeline"/>
    <dgm:cxn modelId="{F21B7E31-FB39-472E-BCEA-A8B07A1F91A0}" type="presParOf" srcId="{D10FFA59-0678-4C0F-A445-61B6A742F962}" destId="{9DAC606E-73A0-4C1E-982E-CE2D209C7CC8}" srcOrd="0" destOrd="0" presId="urn:microsoft.com/office/officeart/2017/3/layout/HorizontalLabelsTimeline"/>
    <dgm:cxn modelId="{751EAA69-552B-44FF-89A5-E5EE6A65C2C1}" type="presParOf" srcId="{D10FFA59-0678-4C0F-A445-61B6A742F962}" destId="{7853D826-5574-481E-AE3C-1A658D428CE6}" srcOrd="1" destOrd="0" presId="urn:microsoft.com/office/officeart/2017/3/layout/HorizontalLabelsTimeline"/>
    <dgm:cxn modelId="{A6B78183-BC2D-46D6-836C-6D04DD842050}" type="presParOf" srcId="{7853D826-5574-481E-AE3C-1A658D428CE6}" destId="{E87C6989-8498-4177-A68D-FED036D036C8}" srcOrd="0" destOrd="0" presId="urn:microsoft.com/office/officeart/2017/3/layout/HorizontalLabelsTimeline"/>
    <dgm:cxn modelId="{ABCD6F0D-4B86-4463-B0FC-5AA3F315AA84}" type="presParOf" srcId="{7853D826-5574-481E-AE3C-1A658D428CE6}" destId="{95B2FFDE-1923-4485-8F10-733419C9B0E8}" srcOrd="1" destOrd="0" presId="urn:microsoft.com/office/officeart/2017/3/layout/HorizontalLabelsTimeline"/>
    <dgm:cxn modelId="{A88CE2F2-7278-4F8A-B5AB-2F0B55B0CC56}" type="presParOf" srcId="{D10FFA59-0678-4C0F-A445-61B6A742F962}" destId="{0E75D78A-74C0-47F7-87AF-0CE597B0504E}" srcOrd="2" destOrd="0" presId="urn:microsoft.com/office/officeart/2017/3/layout/HorizontalLabelsTimeline"/>
    <dgm:cxn modelId="{DE770262-2BD6-44FE-BCD1-79F22A04B446}" type="presParOf" srcId="{D10FFA59-0678-4C0F-A445-61B6A742F962}" destId="{9D7E39DE-21AA-4422-A10A-9E916CD83A79}" srcOrd="3" destOrd="0" presId="urn:microsoft.com/office/officeart/2017/3/layout/HorizontalLabelsTimeline"/>
    <dgm:cxn modelId="{32B16703-BCED-4FF8-A52D-F2BDEC4E2EA2}" type="presParOf" srcId="{D10FFA59-0678-4C0F-A445-61B6A742F962}" destId="{D87BBC68-67A1-4062-AFDA-849B7BDE4699}" srcOrd="4" destOrd="0" presId="urn:microsoft.com/office/officeart/2017/3/layout/HorizontalLabels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2BC412E-96A1-4158-8A8C-0569AAEFB2FF}"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2425FDED-8645-4AF9-9677-A6DFA36DBF44}">
      <dgm:prSet/>
      <dgm:spPr/>
      <dgm:t>
        <a:bodyPr/>
        <a:lstStyle/>
        <a:p>
          <a:r>
            <a:rPr lang="en-US" dirty="0"/>
            <a:t>To provide a tool minimize user interaction and/or development</a:t>
          </a:r>
        </a:p>
      </dgm:t>
    </dgm:pt>
    <dgm:pt modelId="{7CAE783F-1C4C-4084-80CD-93A7628A0AE7}" type="parTrans" cxnId="{0EA40095-FE59-4CAC-A27F-2D458BD16628}">
      <dgm:prSet/>
      <dgm:spPr/>
      <dgm:t>
        <a:bodyPr/>
        <a:lstStyle/>
        <a:p>
          <a:endParaRPr lang="en-US"/>
        </a:p>
      </dgm:t>
    </dgm:pt>
    <dgm:pt modelId="{64BE8A3A-F332-4928-AE4F-2AF7348DED7D}" type="sibTrans" cxnId="{0EA40095-FE59-4CAC-A27F-2D458BD16628}">
      <dgm:prSet/>
      <dgm:spPr/>
      <dgm:t>
        <a:bodyPr/>
        <a:lstStyle/>
        <a:p>
          <a:endParaRPr lang="en-US"/>
        </a:p>
      </dgm:t>
    </dgm:pt>
    <dgm:pt modelId="{332D74C8-3685-43BB-A008-E7104F196404}">
      <dgm:prSet/>
      <dgm:spPr/>
      <dgm:t>
        <a:bodyPr/>
        <a:lstStyle/>
        <a:p>
          <a:r>
            <a:rPr lang="en-US" dirty="0"/>
            <a:t>To have </a:t>
          </a:r>
          <a:r>
            <a:rPr lang="en-US" dirty="0" err="1"/>
            <a:t>saveable</a:t>
          </a:r>
          <a:r>
            <a:rPr lang="en-US" dirty="0"/>
            <a:t> retrievable results of statistical metrices and/or graphs archived by name, date, time   </a:t>
          </a:r>
        </a:p>
      </dgm:t>
    </dgm:pt>
    <dgm:pt modelId="{0D53C8FC-0F56-4DA1-919C-67EC577B52BB}" type="parTrans" cxnId="{4275D82C-5D52-4175-8608-EA766F572559}">
      <dgm:prSet/>
      <dgm:spPr/>
      <dgm:t>
        <a:bodyPr/>
        <a:lstStyle/>
        <a:p>
          <a:endParaRPr lang="en-US"/>
        </a:p>
      </dgm:t>
    </dgm:pt>
    <dgm:pt modelId="{C9AA95F8-B472-4A1A-9C44-025A3C1AA002}" type="sibTrans" cxnId="{4275D82C-5D52-4175-8608-EA766F572559}">
      <dgm:prSet/>
      <dgm:spPr/>
      <dgm:t>
        <a:bodyPr/>
        <a:lstStyle/>
        <a:p>
          <a:endParaRPr lang="en-US"/>
        </a:p>
      </dgm:t>
    </dgm:pt>
    <dgm:pt modelId="{AD99621F-257D-449D-9758-F866B22D40C8}">
      <dgm:prSet/>
      <dgm:spPr/>
      <dgm:t>
        <a:bodyPr/>
        <a:lstStyle/>
        <a:p>
          <a:r>
            <a:rPr lang="en-US" dirty="0"/>
            <a:t>To use hyper-tuning using </a:t>
          </a:r>
          <a:r>
            <a:rPr lang="en-US" dirty="0" err="1"/>
            <a:t>GridSearchCV</a:t>
          </a:r>
          <a:r>
            <a:rPr lang="en-US" dirty="0"/>
            <a:t> and/or other optimal method whenever applicable.</a:t>
          </a:r>
        </a:p>
      </dgm:t>
    </dgm:pt>
    <dgm:pt modelId="{C644FFD6-FB53-4BCB-B7FB-3373533189AB}" type="parTrans" cxnId="{01E7D346-70B4-42C9-884C-F917BE3B7B3D}">
      <dgm:prSet/>
      <dgm:spPr/>
      <dgm:t>
        <a:bodyPr/>
        <a:lstStyle/>
        <a:p>
          <a:endParaRPr lang="en-US"/>
        </a:p>
      </dgm:t>
    </dgm:pt>
    <dgm:pt modelId="{70E56350-6927-466D-A06C-30C45ED8E2D1}" type="sibTrans" cxnId="{01E7D346-70B4-42C9-884C-F917BE3B7B3D}">
      <dgm:prSet/>
      <dgm:spPr/>
      <dgm:t>
        <a:bodyPr/>
        <a:lstStyle/>
        <a:p>
          <a:endParaRPr lang="en-US"/>
        </a:p>
      </dgm:t>
    </dgm:pt>
    <dgm:pt modelId="{4A349881-25FD-49C8-9AF0-BDF33C1670E6}">
      <dgm:prSet/>
      <dgm:spPr/>
      <dgm:t>
        <a:bodyPr/>
        <a:lstStyle/>
        <a:p>
          <a:r>
            <a:rPr lang="en-US" dirty="0"/>
            <a:t>To do some deep learnings like ANN, CNN, RNN to handle image, text processing and other unsupervised learnings like SOM, RBM.</a:t>
          </a:r>
        </a:p>
      </dgm:t>
    </dgm:pt>
    <dgm:pt modelId="{D6B734A4-380A-4BF5-9339-F38BD2FD7F56}" type="parTrans" cxnId="{75D9447F-4A4C-49D2-964C-4F69F7F1B55E}">
      <dgm:prSet/>
      <dgm:spPr/>
      <dgm:t>
        <a:bodyPr/>
        <a:lstStyle/>
        <a:p>
          <a:endParaRPr lang="en-US"/>
        </a:p>
      </dgm:t>
    </dgm:pt>
    <dgm:pt modelId="{AD92F672-EA2F-4C00-B9BE-92EE49C48484}" type="sibTrans" cxnId="{75D9447F-4A4C-49D2-964C-4F69F7F1B55E}">
      <dgm:prSet/>
      <dgm:spPr/>
      <dgm:t>
        <a:bodyPr/>
        <a:lstStyle/>
        <a:p>
          <a:endParaRPr lang="en-US"/>
        </a:p>
      </dgm:t>
    </dgm:pt>
    <dgm:pt modelId="{E76972A5-FBB6-487F-A54A-8C59831C071C}" type="pres">
      <dgm:prSet presAssocID="{32BC412E-96A1-4158-8A8C-0569AAEFB2FF}" presName="diagram" presStyleCnt="0">
        <dgm:presLayoutVars>
          <dgm:dir/>
          <dgm:resizeHandles val="exact"/>
        </dgm:presLayoutVars>
      </dgm:prSet>
      <dgm:spPr/>
    </dgm:pt>
    <dgm:pt modelId="{BE9F7B2B-6560-488F-B20A-A016FBEF85A7}" type="pres">
      <dgm:prSet presAssocID="{2425FDED-8645-4AF9-9677-A6DFA36DBF44}" presName="node" presStyleLbl="node1" presStyleIdx="0" presStyleCnt="4">
        <dgm:presLayoutVars>
          <dgm:bulletEnabled val="1"/>
        </dgm:presLayoutVars>
      </dgm:prSet>
      <dgm:spPr/>
    </dgm:pt>
    <dgm:pt modelId="{520E8E60-9ABE-45DD-A761-4C4E8093607B}" type="pres">
      <dgm:prSet presAssocID="{64BE8A3A-F332-4928-AE4F-2AF7348DED7D}" presName="sibTrans" presStyleCnt="0"/>
      <dgm:spPr/>
    </dgm:pt>
    <dgm:pt modelId="{0E73EE2F-4D3F-4CDB-8AA3-A32BF9DCD08E}" type="pres">
      <dgm:prSet presAssocID="{332D74C8-3685-43BB-A008-E7104F196404}" presName="node" presStyleLbl="node1" presStyleIdx="1" presStyleCnt="4">
        <dgm:presLayoutVars>
          <dgm:bulletEnabled val="1"/>
        </dgm:presLayoutVars>
      </dgm:prSet>
      <dgm:spPr/>
    </dgm:pt>
    <dgm:pt modelId="{CAC2EE6E-6795-4701-92DA-FAE9F19F9271}" type="pres">
      <dgm:prSet presAssocID="{C9AA95F8-B472-4A1A-9C44-025A3C1AA002}" presName="sibTrans" presStyleCnt="0"/>
      <dgm:spPr/>
    </dgm:pt>
    <dgm:pt modelId="{690DF2CB-FCCA-4B23-BB97-F69CEE45FC94}" type="pres">
      <dgm:prSet presAssocID="{AD99621F-257D-449D-9758-F866B22D40C8}" presName="node" presStyleLbl="node1" presStyleIdx="2" presStyleCnt="4">
        <dgm:presLayoutVars>
          <dgm:bulletEnabled val="1"/>
        </dgm:presLayoutVars>
      </dgm:prSet>
      <dgm:spPr/>
    </dgm:pt>
    <dgm:pt modelId="{5E46D7C3-6ACC-4E3C-A93E-A91FAA5DD408}" type="pres">
      <dgm:prSet presAssocID="{70E56350-6927-466D-A06C-30C45ED8E2D1}" presName="sibTrans" presStyleCnt="0"/>
      <dgm:spPr/>
    </dgm:pt>
    <dgm:pt modelId="{C408EDB4-E611-4FD1-AAEC-1C6FCF36DEB4}" type="pres">
      <dgm:prSet presAssocID="{4A349881-25FD-49C8-9AF0-BDF33C1670E6}" presName="node" presStyleLbl="node1" presStyleIdx="3" presStyleCnt="4">
        <dgm:presLayoutVars>
          <dgm:bulletEnabled val="1"/>
        </dgm:presLayoutVars>
      </dgm:prSet>
      <dgm:spPr/>
    </dgm:pt>
  </dgm:ptLst>
  <dgm:cxnLst>
    <dgm:cxn modelId="{2229E61F-1452-4462-95A3-C8F6E5B58A66}" type="presOf" srcId="{332D74C8-3685-43BB-A008-E7104F196404}" destId="{0E73EE2F-4D3F-4CDB-8AA3-A32BF9DCD08E}" srcOrd="0" destOrd="0" presId="urn:microsoft.com/office/officeart/2005/8/layout/default"/>
    <dgm:cxn modelId="{4275D82C-5D52-4175-8608-EA766F572559}" srcId="{32BC412E-96A1-4158-8A8C-0569AAEFB2FF}" destId="{332D74C8-3685-43BB-A008-E7104F196404}" srcOrd="1" destOrd="0" parTransId="{0D53C8FC-0F56-4DA1-919C-67EC577B52BB}" sibTransId="{C9AA95F8-B472-4A1A-9C44-025A3C1AA002}"/>
    <dgm:cxn modelId="{01E7D346-70B4-42C9-884C-F917BE3B7B3D}" srcId="{32BC412E-96A1-4158-8A8C-0569AAEFB2FF}" destId="{AD99621F-257D-449D-9758-F866B22D40C8}" srcOrd="2" destOrd="0" parTransId="{C644FFD6-FB53-4BCB-B7FB-3373533189AB}" sibTransId="{70E56350-6927-466D-A06C-30C45ED8E2D1}"/>
    <dgm:cxn modelId="{18C15A59-81A9-4A84-A692-60EA6D2F012A}" type="presOf" srcId="{32BC412E-96A1-4158-8A8C-0569AAEFB2FF}" destId="{E76972A5-FBB6-487F-A54A-8C59831C071C}" srcOrd="0" destOrd="0" presId="urn:microsoft.com/office/officeart/2005/8/layout/default"/>
    <dgm:cxn modelId="{069A747C-37E2-4999-8FFF-CA62A3F7DBAF}" type="presOf" srcId="{2425FDED-8645-4AF9-9677-A6DFA36DBF44}" destId="{BE9F7B2B-6560-488F-B20A-A016FBEF85A7}" srcOrd="0" destOrd="0" presId="urn:microsoft.com/office/officeart/2005/8/layout/default"/>
    <dgm:cxn modelId="{75D9447F-4A4C-49D2-964C-4F69F7F1B55E}" srcId="{32BC412E-96A1-4158-8A8C-0569AAEFB2FF}" destId="{4A349881-25FD-49C8-9AF0-BDF33C1670E6}" srcOrd="3" destOrd="0" parTransId="{D6B734A4-380A-4BF5-9339-F38BD2FD7F56}" sibTransId="{AD92F672-EA2F-4C00-B9BE-92EE49C48484}"/>
    <dgm:cxn modelId="{0EA40095-FE59-4CAC-A27F-2D458BD16628}" srcId="{32BC412E-96A1-4158-8A8C-0569AAEFB2FF}" destId="{2425FDED-8645-4AF9-9677-A6DFA36DBF44}" srcOrd="0" destOrd="0" parTransId="{7CAE783F-1C4C-4084-80CD-93A7628A0AE7}" sibTransId="{64BE8A3A-F332-4928-AE4F-2AF7348DED7D}"/>
    <dgm:cxn modelId="{B5F914A5-9C72-43BA-9F44-7999813FDA02}" type="presOf" srcId="{4A349881-25FD-49C8-9AF0-BDF33C1670E6}" destId="{C408EDB4-E611-4FD1-AAEC-1C6FCF36DEB4}" srcOrd="0" destOrd="0" presId="urn:microsoft.com/office/officeart/2005/8/layout/default"/>
    <dgm:cxn modelId="{433F7BF9-E0B2-4110-8618-C6B9609F9958}" type="presOf" srcId="{AD99621F-257D-449D-9758-F866B22D40C8}" destId="{690DF2CB-FCCA-4B23-BB97-F69CEE45FC94}" srcOrd="0" destOrd="0" presId="urn:microsoft.com/office/officeart/2005/8/layout/default"/>
    <dgm:cxn modelId="{0A77B8F2-7457-46E2-9AC0-80D133337DC3}" type="presParOf" srcId="{E76972A5-FBB6-487F-A54A-8C59831C071C}" destId="{BE9F7B2B-6560-488F-B20A-A016FBEF85A7}" srcOrd="0" destOrd="0" presId="urn:microsoft.com/office/officeart/2005/8/layout/default"/>
    <dgm:cxn modelId="{C1222790-61B5-41BC-8457-DEF5F61E4CF7}" type="presParOf" srcId="{E76972A5-FBB6-487F-A54A-8C59831C071C}" destId="{520E8E60-9ABE-45DD-A761-4C4E8093607B}" srcOrd="1" destOrd="0" presId="urn:microsoft.com/office/officeart/2005/8/layout/default"/>
    <dgm:cxn modelId="{62782A46-9C45-4C78-9DC0-E04DACC601E5}" type="presParOf" srcId="{E76972A5-FBB6-487F-A54A-8C59831C071C}" destId="{0E73EE2F-4D3F-4CDB-8AA3-A32BF9DCD08E}" srcOrd="2" destOrd="0" presId="urn:microsoft.com/office/officeart/2005/8/layout/default"/>
    <dgm:cxn modelId="{B263AA1A-E0E7-48DF-9C80-C13086487BF0}" type="presParOf" srcId="{E76972A5-FBB6-487F-A54A-8C59831C071C}" destId="{CAC2EE6E-6795-4701-92DA-FAE9F19F9271}" srcOrd="3" destOrd="0" presId="urn:microsoft.com/office/officeart/2005/8/layout/default"/>
    <dgm:cxn modelId="{240DB29F-CEF6-4E04-981F-278EE94C7242}" type="presParOf" srcId="{E76972A5-FBB6-487F-A54A-8C59831C071C}" destId="{690DF2CB-FCCA-4B23-BB97-F69CEE45FC94}" srcOrd="4" destOrd="0" presId="urn:microsoft.com/office/officeart/2005/8/layout/default"/>
    <dgm:cxn modelId="{5B83E61B-E4CA-4B58-8215-ABE06900835C}" type="presParOf" srcId="{E76972A5-FBB6-487F-A54A-8C59831C071C}" destId="{5E46D7C3-6ACC-4E3C-A93E-A91FAA5DD408}" srcOrd="5" destOrd="0" presId="urn:microsoft.com/office/officeart/2005/8/layout/default"/>
    <dgm:cxn modelId="{5FAF7611-38E4-4067-966E-A639817DE399}" type="presParOf" srcId="{E76972A5-FBB6-487F-A54A-8C59831C071C}" destId="{C408EDB4-E611-4FD1-AAEC-1C6FCF36DEB4}" srcOrd="6"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22F062E-5CCB-449E-AED1-E978FA9922B4}" type="doc">
      <dgm:prSet loTypeId="urn:microsoft.com/office/officeart/2016/7/layout/VerticalHollowActionList" loCatId="List" qsTypeId="urn:microsoft.com/office/officeart/2005/8/quickstyle/simple1" qsCatId="simple" csTypeId="urn:microsoft.com/office/officeart/2005/8/colors/colorful1" csCatId="colorful" phldr="1"/>
      <dgm:spPr/>
      <dgm:t>
        <a:bodyPr/>
        <a:lstStyle/>
        <a:p>
          <a:endParaRPr lang="en-US"/>
        </a:p>
      </dgm:t>
    </dgm:pt>
    <dgm:pt modelId="{E7468D49-CD69-4A5D-9378-20E21B4B8B79}">
      <dgm:prSet/>
      <dgm:spPr/>
      <dgm:t>
        <a:bodyPr/>
        <a:lstStyle/>
        <a:p>
          <a:r>
            <a:rPr lang="en-US" dirty="0">
              <a:latin typeface="Verdana Pro Cond SemiBold"/>
            </a:rPr>
            <a:t>1</a:t>
          </a:r>
          <a:endParaRPr lang="en-US" dirty="0"/>
        </a:p>
      </dgm:t>
    </dgm:pt>
    <dgm:pt modelId="{C5264109-3E8F-46CD-9FB7-6E0A63A2AE61}" type="parTrans" cxnId="{D71F665C-A2CD-4A29-9AC8-D47C844C48FF}">
      <dgm:prSet/>
      <dgm:spPr/>
      <dgm:t>
        <a:bodyPr/>
        <a:lstStyle/>
        <a:p>
          <a:endParaRPr lang="en-US"/>
        </a:p>
      </dgm:t>
    </dgm:pt>
    <dgm:pt modelId="{EFA4372A-F56B-423F-A82C-0BDD59A9763C}" type="sibTrans" cxnId="{D71F665C-A2CD-4A29-9AC8-D47C844C48FF}">
      <dgm:prSet/>
      <dgm:spPr/>
      <dgm:t>
        <a:bodyPr/>
        <a:lstStyle/>
        <a:p>
          <a:endParaRPr lang="en-US"/>
        </a:p>
      </dgm:t>
    </dgm:pt>
    <dgm:pt modelId="{9391B905-5AF3-4A68-B7E4-9FB4A3B4E72D}">
      <dgm:prSet/>
      <dgm:spPr/>
      <dgm:t>
        <a:bodyPr/>
        <a:lstStyle/>
        <a:p>
          <a:r>
            <a:rPr lang="en-US" dirty="0"/>
            <a:t>Input Files</a:t>
          </a:r>
        </a:p>
      </dgm:t>
    </dgm:pt>
    <dgm:pt modelId="{134117B5-EA92-411C-9977-C9993A0503A7}" type="parTrans" cxnId="{8CF5CBE6-838B-48D4-9402-DFF9D178C24E}">
      <dgm:prSet/>
      <dgm:spPr/>
      <dgm:t>
        <a:bodyPr/>
        <a:lstStyle/>
        <a:p>
          <a:endParaRPr lang="en-US"/>
        </a:p>
      </dgm:t>
    </dgm:pt>
    <dgm:pt modelId="{A2B277E8-698D-4F4F-AEED-DD954EDD3C39}" type="sibTrans" cxnId="{8CF5CBE6-838B-48D4-9402-DFF9D178C24E}">
      <dgm:prSet/>
      <dgm:spPr/>
      <dgm:t>
        <a:bodyPr/>
        <a:lstStyle/>
        <a:p>
          <a:endParaRPr lang="en-US"/>
        </a:p>
      </dgm:t>
    </dgm:pt>
    <dgm:pt modelId="{0083F37C-A78A-4C44-93AE-ED742CB18F90}">
      <dgm:prSet/>
      <dgm:spPr/>
      <dgm:t>
        <a:bodyPr/>
        <a:lstStyle/>
        <a:p>
          <a:r>
            <a:rPr lang="en-US" dirty="0" err="1"/>
            <a:t>Config.json</a:t>
          </a:r>
        </a:p>
      </dgm:t>
    </dgm:pt>
    <dgm:pt modelId="{563EAE78-4455-499F-BBB3-47A0EA9168F1}" type="parTrans" cxnId="{0D38FDD3-310B-4F12-9EF1-17B95BCCF920}">
      <dgm:prSet/>
      <dgm:spPr/>
      <dgm:t>
        <a:bodyPr/>
        <a:lstStyle/>
        <a:p>
          <a:endParaRPr lang="en-US"/>
        </a:p>
      </dgm:t>
    </dgm:pt>
    <dgm:pt modelId="{DA4D5898-AB9E-4B2B-948B-BFD1382DE16B}" type="sibTrans" cxnId="{0D38FDD3-310B-4F12-9EF1-17B95BCCF920}">
      <dgm:prSet/>
      <dgm:spPr/>
      <dgm:t>
        <a:bodyPr/>
        <a:lstStyle/>
        <a:p>
          <a:endParaRPr lang="en-US"/>
        </a:p>
      </dgm:t>
    </dgm:pt>
    <dgm:pt modelId="{F2AE33AD-CEF8-4955-BD95-202BD4665827}">
      <dgm:prSet/>
      <dgm:spPr/>
      <dgm:t>
        <a:bodyPr/>
        <a:lstStyle/>
        <a:p>
          <a:r>
            <a:rPr lang="en-US" dirty="0"/>
            <a:t>input_*.txt</a:t>
          </a:r>
        </a:p>
      </dgm:t>
    </dgm:pt>
    <dgm:pt modelId="{0768EF30-F6FA-4B10-B937-3B885F5A6DCE}" type="parTrans" cxnId="{808BA11C-1F3C-4331-A267-FE366ACB8E12}">
      <dgm:prSet/>
      <dgm:spPr/>
      <dgm:t>
        <a:bodyPr/>
        <a:lstStyle/>
        <a:p>
          <a:endParaRPr lang="en-US"/>
        </a:p>
      </dgm:t>
    </dgm:pt>
    <dgm:pt modelId="{77B35862-5343-4033-802B-06173438CCC9}" type="sibTrans" cxnId="{808BA11C-1F3C-4331-A267-FE366ACB8E12}">
      <dgm:prSet/>
      <dgm:spPr/>
      <dgm:t>
        <a:bodyPr/>
        <a:lstStyle/>
        <a:p>
          <a:endParaRPr lang="en-US"/>
        </a:p>
      </dgm:t>
    </dgm:pt>
    <dgm:pt modelId="{26EC4342-FE43-48B4-AFCA-0F934B13BC3F}">
      <dgm:prSet phldr="0"/>
      <dgm:spPr/>
      <dgm:t>
        <a:bodyPr/>
        <a:lstStyle/>
        <a:p>
          <a:r>
            <a:rPr lang="en-US" dirty="0">
              <a:latin typeface="Verdana Pro Cond SemiBold"/>
            </a:rPr>
            <a:t>2</a:t>
          </a:r>
          <a:endParaRPr lang="en-US" dirty="0"/>
        </a:p>
      </dgm:t>
    </dgm:pt>
    <dgm:pt modelId="{7FC1A089-8F80-43B3-9010-2C4FF35A5C04}" type="parTrans" cxnId="{AE3ABBB1-D533-43A7-A8C0-CFD391F48297}">
      <dgm:prSet/>
      <dgm:spPr/>
      <dgm:t>
        <a:bodyPr/>
        <a:lstStyle/>
        <a:p>
          <a:endParaRPr lang="en-US"/>
        </a:p>
      </dgm:t>
    </dgm:pt>
    <dgm:pt modelId="{F5D8C7A7-BEFF-44CC-8E2A-AB4B890CE1B8}" type="sibTrans" cxnId="{AE3ABBB1-D533-43A7-A8C0-CFD391F48297}">
      <dgm:prSet/>
      <dgm:spPr/>
      <dgm:t>
        <a:bodyPr/>
        <a:lstStyle/>
        <a:p>
          <a:endParaRPr lang="en-US"/>
        </a:p>
      </dgm:t>
    </dgm:pt>
    <dgm:pt modelId="{05B9B475-1C60-4158-90AC-9E46E73E8F97}">
      <dgm:prSet/>
      <dgm:spPr/>
      <dgm:t>
        <a:bodyPr/>
        <a:lstStyle/>
        <a:p>
          <a:r>
            <a:rPr lang="en-US" dirty="0"/>
            <a:t>Execute Programs</a:t>
          </a:r>
        </a:p>
      </dgm:t>
    </dgm:pt>
    <dgm:pt modelId="{6F903BF2-3E16-4B4F-81A0-E4582738272D}" type="parTrans" cxnId="{4B8785DE-1313-486B-99D9-8969B68C0EAD}">
      <dgm:prSet/>
      <dgm:spPr/>
      <dgm:t>
        <a:bodyPr/>
        <a:lstStyle/>
        <a:p>
          <a:endParaRPr lang="en-US"/>
        </a:p>
      </dgm:t>
    </dgm:pt>
    <dgm:pt modelId="{5E3A246A-249F-4AE5-AC8D-017221B6564F}" type="sibTrans" cxnId="{4B8785DE-1313-486B-99D9-8969B68C0EAD}">
      <dgm:prSet/>
      <dgm:spPr/>
      <dgm:t>
        <a:bodyPr/>
        <a:lstStyle/>
        <a:p>
          <a:endParaRPr lang="en-US"/>
        </a:p>
      </dgm:t>
    </dgm:pt>
    <dgm:pt modelId="{FBCEA4D2-C5F0-4AC9-97C7-A4F245E3330F}">
      <dgm:prSet/>
      <dgm:spPr/>
      <dgm:t>
        <a:bodyPr/>
        <a:lstStyle/>
        <a:p>
          <a:r>
            <a:rPr lang="en-US" dirty="0"/>
            <a:t>Output Files</a:t>
          </a:r>
        </a:p>
      </dgm:t>
    </dgm:pt>
    <dgm:pt modelId="{7DD39D99-EBA3-44C2-AD50-6BB0F74A8CB8}" type="parTrans" cxnId="{F06632CF-A522-4E77-99B4-D5F727C1B097}">
      <dgm:prSet/>
      <dgm:spPr/>
      <dgm:t>
        <a:bodyPr/>
        <a:lstStyle/>
        <a:p>
          <a:endParaRPr lang="en-US"/>
        </a:p>
      </dgm:t>
    </dgm:pt>
    <dgm:pt modelId="{A4FF4261-6F92-4832-B8BF-49978797FBF2}" type="sibTrans" cxnId="{F06632CF-A522-4E77-99B4-D5F727C1B097}">
      <dgm:prSet/>
      <dgm:spPr/>
      <dgm:t>
        <a:bodyPr/>
        <a:lstStyle/>
        <a:p>
          <a:endParaRPr lang="en-US"/>
        </a:p>
      </dgm:t>
    </dgm:pt>
    <dgm:pt modelId="{9FF9F714-153E-44DF-BE24-00ADCAF7B72B}">
      <dgm:prSet phldr="0"/>
      <dgm:spPr/>
      <dgm:t>
        <a:bodyPr/>
        <a:lstStyle/>
        <a:p>
          <a:pPr rtl="0"/>
          <a:r>
            <a:rPr lang="en-US" dirty="0">
              <a:latin typeface="Verdana Pro Cond SemiBold"/>
            </a:rPr>
            <a:t>3</a:t>
          </a:r>
        </a:p>
      </dgm:t>
    </dgm:pt>
    <dgm:pt modelId="{4D15C347-7C12-48A7-9DE3-11F9BD5F397F}" type="parTrans" cxnId="{21374655-9E69-4856-A5E1-5754049B0F2A}">
      <dgm:prSet/>
      <dgm:spPr/>
    </dgm:pt>
    <dgm:pt modelId="{42DE3CEF-D68A-40C4-92BF-73CB58C15186}" type="sibTrans" cxnId="{21374655-9E69-4856-A5E1-5754049B0F2A}">
      <dgm:prSet/>
      <dgm:spPr/>
    </dgm:pt>
    <dgm:pt modelId="{5BA6446F-9754-4828-993C-2FDF03D04550}" type="pres">
      <dgm:prSet presAssocID="{822F062E-5CCB-449E-AED1-E978FA9922B4}" presName="Name0" presStyleCnt="0">
        <dgm:presLayoutVars>
          <dgm:dir/>
          <dgm:animLvl val="lvl"/>
          <dgm:resizeHandles val="exact"/>
        </dgm:presLayoutVars>
      </dgm:prSet>
      <dgm:spPr/>
    </dgm:pt>
    <dgm:pt modelId="{1FC515B5-9EFA-4859-BAA2-33585053EA15}" type="pres">
      <dgm:prSet presAssocID="{E7468D49-CD69-4A5D-9378-20E21B4B8B79}" presName="linNode" presStyleCnt="0"/>
      <dgm:spPr/>
    </dgm:pt>
    <dgm:pt modelId="{81F16424-0C01-4F59-B9EA-8DE3FFF95BEB}" type="pres">
      <dgm:prSet presAssocID="{E7468D49-CD69-4A5D-9378-20E21B4B8B79}" presName="parentText" presStyleLbl="solidFgAcc1" presStyleIdx="0" presStyleCnt="3">
        <dgm:presLayoutVars>
          <dgm:chMax val="1"/>
          <dgm:bulletEnabled/>
        </dgm:presLayoutVars>
      </dgm:prSet>
      <dgm:spPr/>
    </dgm:pt>
    <dgm:pt modelId="{F794FD77-3C3B-4DCE-84AA-1402157BBE89}" type="pres">
      <dgm:prSet presAssocID="{E7468D49-CD69-4A5D-9378-20E21B4B8B79}" presName="descendantText" presStyleLbl="alignNode1" presStyleIdx="0" presStyleCnt="3">
        <dgm:presLayoutVars>
          <dgm:bulletEnabled/>
        </dgm:presLayoutVars>
      </dgm:prSet>
      <dgm:spPr/>
    </dgm:pt>
    <dgm:pt modelId="{2210F12E-5A3E-4EE4-8DDC-46805041AF5E}" type="pres">
      <dgm:prSet presAssocID="{EFA4372A-F56B-423F-A82C-0BDD59A9763C}" presName="sp" presStyleCnt="0"/>
      <dgm:spPr/>
    </dgm:pt>
    <dgm:pt modelId="{BE4C0792-09DD-4A57-BC70-B7EF148251DC}" type="pres">
      <dgm:prSet presAssocID="{26EC4342-FE43-48B4-AFCA-0F934B13BC3F}" presName="linNode" presStyleCnt="0"/>
      <dgm:spPr/>
    </dgm:pt>
    <dgm:pt modelId="{78267554-22C7-4ABD-AFDD-51188A429BAF}" type="pres">
      <dgm:prSet presAssocID="{26EC4342-FE43-48B4-AFCA-0F934B13BC3F}" presName="parentText" presStyleLbl="solidFgAcc1" presStyleIdx="1" presStyleCnt="3">
        <dgm:presLayoutVars>
          <dgm:chMax val="1"/>
          <dgm:bulletEnabled/>
        </dgm:presLayoutVars>
      </dgm:prSet>
      <dgm:spPr/>
    </dgm:pt>
    <dgm:pt modelId="{49298BBE-D47F-4228-8853-56E28423D2B8}" type="pres">
      <dgm:prSet presAssocID="{26EC4342-FE43-48B4-AFCA-0F934B13BC3F}" presName="descendantText" presStyleLbl="alignNode1" presStyleIdx="1" presStyleCnt="3">
        <dgm:presLayoutVars>
          <dgm:bulletEnabled/>
        </dgm:presLayoutVars>
      </dgm:prSet>
      <dgm:spPr/>
    </dgm:pt>
    <dgm:pt modelId="{5675D93B-601D-4565-B0F1-7D58DA82C79A}" type="pres">
      <dgm:prSet presAssocID="{F5D8C7A7-BEFF-44CC-8E2A-AB4B890CE1B8}" presName="sp" presStyleCnt="0"/>
      <dgm:spPr/>
    </dgm:pt>
    <dgm:pt modelId="{56142DF6-032B-4FB7-83DE-C83A18759885}" type="pres">
      <dgm:prSet presAssocID="{9FF9F714-153E-44DF-BE24-00ADCAF7B72B}" presName="linNode" presStyleCnt="0"/>
      <dgm:spPr/>
    </dgm:pt>
    <dgm:pt modelId="{B6CA7279-2981-441C-877B-0640C2B1C78E}" type="pres">
      <dgm:prSet presAssocID="{9FF9F714-153E-44DF-BE24-00ADCAF7B72B}" presName="parentText" presStyleLbl="solidFgAcc1" presStyleIdx="2" presStyleCnt="3">
        <dgm:presLayoutVars>
          <dgm:chMax val="1"/>
          <dgm:bulletEnabled/>
        </dgm:presLayoutVars>
      </dgm:prSet>
      <dgm:spPr/>
    </dgm:pt>
    <dgm:pt modelId="{52EB326E-DB41-44C6-B2AF-BA09FC4A770C}" type="pres">
      <dgm:prSet presAssocID="{9FF9F714-153E-44DF-BE24-00ADCAF7B72B}" presName="descendantText" presStyleLbl="alignNode1" presStyleIdx="2" presStyleCnt="3">
        <dgm:presLayoutVars>
          <dgm:bulletEnabled/>
        </dgm:presLayoutVars>
      </dgm:prSet>
      <dgm:spPr/>
    </dgm:pt>
  </dgm:ptLst>
  <dgm:cxnLst>
    <dgm:cxn modelId="{8B849401-9DA2-4F9E-8202-9E45B3CFF16A}" type="presOf" srcId="{05B9B475-1C60-4158-90AC-9E46E73E8F97}" destId="{49298BBE-D47F-4228-8853-56E28423D2B8}" srcOrd="0" destOrd="0" presId="urn:microsoft.com/office/officeart/2016/7/layout/VerticalHollowActionList"/>
    <dgm:cxn modelId="{808BA11C-1F3C-4331-A267-FE366ACB8E12}" srcId="{9391B905-5AF3-4A68-B7E4-9FB4A3B4E72D}" destId="{F2AE33AD-CEF8-4955-BD95-202BD4665827}" srcOrd="1" destOrd="0" parTransId="{0768EF30-F6FA-4B10-B937-3B885F5A6DCE}" sibTransId="{77B35862-5343-4033-802B-06173438CCC9}"/>
    <dgm:cxn modelId="{0DC96F2E-40E3-49B6-B013-7EC6A3FB00B2}" type="presOf" srcId="{9FF9F714-153E-44DF-BE24-00ADCAF7B72B}" destId="{B6CA7279-2981-441C-877B-0640C2B1C78E}" srcOrd="0" destOrd="0" presId="urn:microsoft.com/office/officeart/2016/7/layout/VerticalHollowActionList"/>
    <dgm:cxn modelId="{D71F665C-A2CD-4A29-9AC8-D47C844C48FF}" srcId="{822F062E-5CCB-449E-AED1-E978FA9922B4}" destId="{E7468D49-CD69-4A5D-9378-20E21B4B8B79}" srcOrd="0" destOrd="0" parTransId="{C5264109-3E8F-46CD-9FB7-6E0A63A2AE61}" sibTransId="{EFA4372A-F56B-423F-A82C-0BDD59A9763C}"/>
    <dgm:cxn modelId="{5D2A175D-BD8A-4C2D-ACDA-FC435880BE52}" type="presOf" srcId="{FBCEA4D2-C5F0-4AC9-97C7-A4F245E3330F}" destId="{52EB326E-DB41-44C6-B2AF-BA09FC4A770C}" srcOrd="0" destOrd="0" presId="urn:microsoft.com/office/officeart/2016/7/layout/VerticalHollowActionList"/>
    <dgm:cxn modelId="{F6557142-B17C-4A1D-BD43-CD06542E47C9}" type="presOf" srcId="{F2AE33AD-CEF8-4955-BD95-202BD4665827}" destId="{F794FD77-3C3B-4DCE-84AA-1402157BBE89}" srcOrd="0" destOrd="2" presId="urn:microsoft.com/office/officeart/2016/7/layout/VerticalHollowActionList"/>
    <dgm:cxn modelId="{0A33D568-6330-489A-85A1-085E5FAACCED}" type="presOf" srcId="{26EC4342-FE43-48B4-AFCA-0F934B13BC3F}" destId="{78267554-22C7-4ABD-AFDD-51188A429BAF}" srcOrd="0" destOrd="0" presId="urn:microsoft.com/office/officeart/2016/7/layout/VerticalHollowActionList"/>
    <dgm:cxn modelId="{21374655-9E69-4856-A5E1-5754049B0F2A}" srcId="{822F062E-5CCB-449E-AED1-E978FA9922B4}" destId="{9FF9F714-153E-44DF-BE24-00ADCAF7B72B}" srcOrd="2" destOrd="0" parTransId="{4D15C347-7C12-48A7-9DE3-11F9BD5F397F}" sibTransId="{42DE3CEF-D68A-40C4-92BF-73CB58C15186}"/>
    <dgm:cxn modelId="{07A8E689-D11E-474A-872B-7A7E94BD3EA8}" type="presOf" srcId="{E7468D49-CD69-4A5D-9378-20E21B4B8B79}" destId="{81F16424-0C01-4F59-B9EA-8DE3FFF95BEB}" srcOrd="0" destOrd="0" presId="urn:microsoft.com/office/officeart/2016/7/layout/VerticalHollowActionList"/>
    <dgm:cxn modelId="{9955618C-1E9D-40B4-BE52-A1D7E6C29927}" type="presOf" srcId="{9391B905-5AF3-4A68-B7E4-9FB4A3B4E72D}" destId="{F794FD77-3C3B-4DCE-84AA-1402157BBE89}" srcOrd="0" destOrd="0" presId="urn:microsoft.com/office/officeart/2016/7/layout/VerticalHollowActionList"/>
    <dgm:cxn modelId="{69732B9B-8E31-43BE-9813-3799639EB0D7}" type="presOf" srcId="{0083F37C-A78A-4C44-93AE-ED742CB18F90}" destId="{F794FD77-3C3B-4DCE-84AA-1402157BBE89}" srcOrd="0" destOrd="1" presId="urn:microsoft.com/office/officeart/2016/7/layout/VerticalHollowActionList"/>
    <dgm:cxn modelId="{AE3ABBB1-D533-43A7-A8C0-CFD391F48297}" srcId="{822F062E-5CCB-449E-AED1-E978FA9922B4}" destId="{26EC4342-FE43-48B4-AFCA-0F934B13BC3F}" srcOrd="1" destOrd="0" parTransId="{7FC1A089-8F80-43B3-9010-2C4FF35A5C04}" sibTransId="{F5D8C7A7-BEFF-44CC-8E2A-AB4B890CE1B8}"/>
    <dgm:cxn modelId="{F06632CF-A522-4E77-99B4-D5F727C1B097}" srcId="{9FF9F714-153E-44DF-BE24-00ADCAF7B72B}" destId="{FBCEA4D2-C5F0-4AC9-97C7-A4F245E3330F}" srcOrd="0" destOrd="0" parTransId="{7DD39D99-EBA3-44C2-AD50-6BB0F74A8CB8}" sibTransId="{A4FF4261-6F92-4832-B8BF-49978797FBF2}"/>
    <dgm:cxn modelId="{0D38FDD3-310B-4F12-9EF1-17B95BCCF920}" srcId="{9391B905-5AF3-4A68-B7E4-9FB4A3B4E72D}" destId="{0083F37C-A78A-4C44-93AE-ED742CB18F90}" srcOrd="0" destOrd="0" parTransId="{563EAE78-4455-499F-BBB3-47A0EA9168F1}" sibTransId="{DA4D5898-AB9E-4B2B-948B-BFD1382DE16B}"/>
    <dgm:cxn modelId="{4B8785DE-1313-486B-99D9-8969B68C0EAD}" srcId="{26EC4342-FE43-48B4-AFCA-0F934B13BC3F}" destId="{05B9B475-1C60-4158-90AC-9E46E73E8F97}" srcOrd="0" destOrd="0" parTransId="{6F903BF2-3E16-4B4F-81A0-E4582738272D}" sibTransId="{5E3A246A-249F-4AE5-AC8D-017221B6564F}"/>
    <dgm:cxn modelId="{8CF5CBE6-838B-48D4-9402-DFF9D178C24E}" srcId="{E7468D49-CD69-4A5D-9378-20E21B4B8B79}" destId="{9391B905-5AF3-4A68-B7E4-9FB4A3B4E72D}" srcOrd="0" destOrd="0" parTransId="{134117B5-EA92-411C-9977-C9993A0503A7}" sibTransId="{A2B277E8-698D-4F4F-AEED-DD954EDD3C39}"/>
    <dgm:cxn modelId="{863583FD-D65F-4B99-B7DC-08888C2D50DA}" type="presOf" srcId="{822F062E-5CCB-449E-AED1-E978FA9922B4}" destId="{5BA6446F-9754-4828-993C-2FDF03D04550}" srcOrd="0" destOrd="0" presId="urn:microsoft.com/office/officeart/2016/7/layout/VerticalHollowActionList"/>
    <dgm:cxn modelId="{672AA0E6-6187-41EB-8BC3-57549CDE9154}" type="presParOf" srcId="{5BA6446F-9754-4828-993C-2FDF03D04550}" destId="{1FC515B5-9EFA-4859-BAA2-33585053EA15}" srcOrd="0" destOrd="0" presId="urn:microsoft.com/office/officeart/2016/7/layout/VerticalHollowActionList"/>
    <dgm:cxn modelId="{C862389B-75F0-4D8B-A364-DA82FCD1BFC5}" type="presParOf" srcId="{1FC515B5-9EFA-4859-BAA2-33585053EA15}" destId="{81F16424-0C01-4F59-B9EA-8DE3FFF95BEB}" srcOrd="0" destOrd="0" presId="urn:microsoft.com/office/officeart/2016/7/layout/VerticalHollowActionList"/>
    <dgm:cxn modelId="{5F845322-A3C0-4A20-9E15-6BC3CA537D5D}" type="presParOf" srcId="{1FC515B5-9EFA-4859-BAA2-33585053EA15}" destId="{F794FD77-3C3B-4DCE-84AA-1402157BBE89}" srcOrd="1" destOrd="0" presId="urn:microsoft.com/office/officeart/2016/7/layout/VerticalHollowActionList"/>
    <dgm:cxn modelId="{457262D2-E653-481C-ADCB-04E9E30423B2}" type="presParOf" srcId="{5BA6446F-9754-4828-993C-2FDF03D04550}" destId="{2210F12E-5A3E-4EE4-8DDC-46805041AF5E}" srcOrd="1" destOrd="0" presId="urn:microsoft.com/office/officeart/2016/7/layout/VerticalHollowActionList"/>
    <dgm:cxn modelId="{D140E345-81C2-4494-BAD3-FD54F4454DDA}" type="presParOf" srcId="{5BA6446F-9754-4828-993C-2FDF03D04550}" destId="{BE4C0792-09DD-4A57-BC70-B7EF148251DC}" srcOrd="2" destOrd="0" presId="urn:microsoft.com/office/officeart/2016/7/layout/VerticalHollowActionList"/>
    <dgm:cxn modelId="{23F16710-6E69-4A59-8F28-8AB699FF882D}" type="presParOf" srcId="{BE4C0792-09DD-4A57-BC70-B7EF148251DC}" destId="{78267554-22C7-4ABD-AFDD-51188A429BAF}" srcOrd="0" destOrd="0" presId="urn:microsoft.com/office/officeart/2016/7/layout/VerticalHollowActionList"/>
    <dgm:cxn modelId="{7FB62B9F-4DF5-4424-8A04-3FEC81D061A2}" type="presParOf" srcId="{BE4C0792-09DD-4A57-BC70-B7EF148251DC}" destId="{49298BBE-D47F-4228-8853-56E28423D2B8}" srcOrd="1" destOrd="0" presId="urn:microsoft.com/office/officeart/2016/7/layout/VerticalHollowActionList"/>
    <dgm:cxn modelId="{9FF391F4-F533-4B0F-8923-F76BEE2423D8}" type="presParOf" srcId="{5BA6446F-9754-4828-993C-2FDF03D04550}" destId="{5675D93B-601D-4565-B0F1-7D58DA82C79A}" srcOrd="3" destOrd="0" presId="urn:microsoft.com/office/officeart/2016/7/layout/VerticalHollowActionList"/>
    <dgm:cxn modelId="{95AB226A-CA14-402B-A21A-93644A6D5B4B}" type="presParOf" srcId="{5BA6446F-9754-4828-993C-2FDF03D04550}" destId="{56142DF6-032B-4FB7-83DE-C83A18759885}" srcOrd="4" destOrd="0" presId="urn:microsoft.com/office/officeart/2016/7/layout/VerticalHollowActionList"/>
    <dgm:cxn modelId="{A8E527AC-3400-4830-876F-DC0FDE17EA62}" type="presParOf" srcId="{56142DF6-032B-4FB7-83DE-C83A18759885}" destId="{B6CA7279-2981-441C-877B-0640C2B1C78E}" srcOrd="0" destOrd="0" presId="urn:microsoft.com/office/officeart/2016/7/layout/VerticalHollowActionList"/>
    <dgm:cxn modelId="{E409EF95-D89E-44C2-9C12-6BCCC8C040D2}" type="presParOf" srcId="{56142DF6-032B-4FB7-83DE-C83A18759885}" destId="{52EB326E-DB41-44C6-B2AF-BA09FC4A770C}" srcOrd="1" destOrd="0" presId="urn:microsoft.com/office/officeart/2016/7/layout/VerticalHollow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EDF73DE-4D06-44CC-B127-F82462732F1D}" type="doc">
      <dgm:prSet loTypeId="urn:microsoft.com/office/officeart/2005/8/layout/matrix3" loCatId="matrix" qsTypeId="urn:microsoft.com/office/officeart/2005/8/quickstyle/simple1" qsCatId="simple" csTypeId="urn:microsoft.com/office/officeart/2005/8/colors/colorful1" csCatId="colorful" phldr="1"/>
      <dgm:spPr/>
      <dgm:t>
        <a:bodyPr/>
        <a:lstStyle/>
        <a:p>
          <a:endParaRPr lang="en-US"/>
        </a:p>
      </dgm:t>
    </dgm:pt>
    <dgm:pt modelId="{73DACD61-B5C5-4DFF-8533-2244264CDCF1}">
      <dgm:prSet phldrT="[Text]" phldr="0"/>
      <dgm:spPr/>
      <dgm:t>
        <a:bodyPr/>
        <a:lstStyle/>
        <a:p>
          <a:pPr rtl="0"/>
          <a:r>
            <a:rPr lang="en-US" dirty="0">
              <a:latin typeface="Verdana Pro Cond SemiBold"/>
            </a:rPr>
            <a:t>Application Layer</a:t>
          </a:r>
          <a:endParaRPr lang="en-US" dirty="0"/>
        </a:p>
      </dgm:t>
    </dgm:pt>
    <dgm:pt modelId="{52787714-99B3-4B66-8A49-C2879458F358}" type="parTrans" cxnId="{3AE2A98A-5144-438B-BCB0-A28F245FAA04}">
      <dgm:prSet/>
      <dgm:spPr/>
      <dgm:t>
        <a:bodyPr/>
        <a:lstStyle/>
        <a:p>
          <a:endParaRPr lang="en-US"/>
        </a:p>
      </dgm:t>
    </dgm:pt>
    <dgm:pt modelId="{B0B0828E-A89B-4CC6-A4C5-3D03B783C6B7}" type="sibTrans" cxnId="{3AE2A98A-5144-438B-BCB0-A28F245FAA04}">
      <dgm:prSet/>
      <dgm:spPr/>
      <dgm:t>
        <a:bodyPr/>
        <a:lstStyle/>
        <a:p>
          <a:endParaRPr lang="en-US"/>
        </a:p>
      </dgm:t>
    </dgm:pt>
    <dgm:pt modelId="{61C69DC5-082D-4CF8-BBE3-02A19659395B}">
      <dgm:prSet phldrT="[Text]" phldr="0"/>
      <dgm:spPr/>
      <dgm:t>
        <a:bodyPr/>
        <a:lstStyle/>
        <a:p>
          <a:r>
            <a:rPr lang="en-US" dirty="0">
              <a:latin typeface="Verdana Pro Cond SemiBold"/>
            </a:rPr>
            <a:t>main</a:t>
          </a:r>
          <a:endParaRPr lang="en-US" dirty="0"/>
        </a:p>
      </dgm:t>
    </dgm:pt>
    <dgm:pt modelId="{9A053118-4B69-444C-8EE7-8B72AD952A3A}" type="parTrans" cxnId="{DFA98542-57DF-4980-8177-5DAA74D9C316}">
      <dgm:prSet/>
      <dgm:spPr/>
      <dgm:t>
        <a:bodyPr/>
        <a:lstStyle/>
        <a:p>
          <a:endParaRPr lang="en-US"/>
        </a:p>
      </dgm:t>
    </dgm:pt>
    <dgm:pt modelId="{E17B9811-4BD7-48FB-9044-C9010D531D77}" type="sibTrans" cxnId="{DFA98542-57DF-4980-8177-5DAA74D9C316}">
      <dgm:prSet/>
      <dgm:spPr/>
      <dgm:t>
        <a:bodyPr/>
        <a:lstStyle/>
        <a:p>
          <a:endParaRPr lang="en-US"/>
        </a:p>
      </dgm:t>
    </dgm:pt>
    <dgm:pt modelId="{DAF685BD-5D44-419D-BDCE-CF92ED37C165}">
      <dgm:prSet phldrT="[Text]" phldr="0"/>
      <dgm:spPr/>
      <dgm:t>
        <a:bodyPr/>
        <a:lstStyle/>
        <a:p>
          <a:r>
            <a:rPr lang="en-US" dirty="0">
              <a:latin typeface="Verdana Pro Cond SemiBold"/>
            </a:rPr>
            <a:t>Input.txt</a:t>
          </a:r>
          <a:endParaRPr lang="en-US" dirty="0"/>
        </a:p>
      </dgm:t>
    </dgm:pt>
    <dgm:pt modelId="{7A46D60C-C76B-456B-9F50-F7DF6245A319}" type="parTrans" cxnId="{DA1E0517-EEE3-4364-91F2-34F2C340980C}">
      <dgm:prSet/>
      <dgm:spPr/>
      <dgm:t>
        <a:bodyPr/>
        <a:lstStyle/>
        <a:p>
          <a:endParaRPr lang="en-US"/>
        </a:p>
      </dgm:t>
    </dgm:pt>
    <dgm:pt modelId="{5CBC1884-EC30-43EE-8C3A-190CEB0DD0E8}" type="sibTrans" cxnId="{DA1E0517-EEE3-4364-91F2-34F2C340980C}">
      <dgm:prSet/>
      <dgm:spPr/>
      <dgm:t>
        <a:bodyPr/>
        <a:lstStyle/>
        <a:p>
          <a:endParaRPr lang="en-US"/>
        </a:p>
      </dgm:t>
    </dgm:pt>
    <dgm:pt modelId="{A5AA4004-E414-4C10-B4D3-CBF1B6C437F2}">
      <dgm:prSet phldrT="[Text]" phldr="0"/>
      <dgm:spPr/>
      <dgm:t>
        <a:bodyPr/>
        <a:lstStyle/>
        <a:p>
          <a:r>
            <a:rPr lang="en-US" dirty="0">
              <a:latin typeface="Verdana Pro Cond SemiBold"/>
            </a:rPr>
            <a:t>Config.json</a:t>
          </a:r>
          <a:endParaRPr lang="en-US" dirty="0"/>
        </a:p>
      </dgm:t>
    </dgm:pt>
    <dgm:pt modelId="{2BE31422-38D0-4DDD-B992-066F7497D1D6}" type="parTrans" cxnId="{6D79FC63-B3E4-49CB-BCE3-C4CA27D0B6B2}">
      <dgm:prSet/>
      <dgm:spPr/>
      <dgm:t>
        <a:bodyPr/>
        <a:lstStyle/>
        <a:p>
          <a:endParaRPr lang="en-US"/>
        </a:p>
      </dgm:t>
    </dgm:pt>
    <dgm:pt modelId="{6243EB4F-868A-4E3C-9107-C0A385F6537B}" type="sibTrans" cxnId="{6D79FC63-B3E4-49CB-BCE3-C4CA27D0B6B2}">
      <dgm:prSet/>
      <dgm:spPr/>
      <dgm:t>
        <a:bodyPr/>
        <a:lstStyle/>
        <a:p>
          <a:endParaRPr lang="en-US"/>
        </a:p>
      </dgm:t>
    </dgm:pt>
    <dgm:pt modelId="{83956634-8691-4AA2-8750-5665F4BD3687}">
      <dgm:prSet phldrT="[Text]" phldr="0"/>
      <dgm:spPr/>
      <dgm:t>
        <a:bodyPr/>
        <a:lstStyle/>
        <a:p>
          <a:pPr rtl="0"/>
          <a:r>
            <a:rPr lang="en-US" dirty="0">
              <a:latin typeface="Verdana Pro Cond SemiBold"/>
            </a:rPr>
            <a:t>Domain Abstraction Layer</a:t>
          </a:r>
          <a:endParaRPr lang="en-US" dirty="0"/>
        </a:p>
      </dgm:t>
    </dgm:pt>
    <dgm:pt modelId="{EC16001C-213B-4FFE-A14D-E1906B69EF9B}" type="parTrans" cxnId="{0BDCECE7-74D0-4C19-9D14-3328475664D8}">
      <dgm:prSet/>
      <dgm:spPr/>
      <dgm:t>
        <a:bodyPr/>
        <a:lstStyle/>
        <a:p>
          <a:endParaRPr lang="en-US"/>
        </a:p>
      </dgm:t>
    </dgm:pt>
    <dgm:pt modelId="{C36A8BBA-2386-4B64-84E2-0C62242F57A6}" type="sibTrans" cxnId="{0BDCECE7-74D0-4C19-9D14-3328475664D8}">
      <dgm:prSet/>
      <dgm:spPr/>
      <dgm:t>
        <a:bodyPr/>
        <a:lstStyle/>
        <a:p>
          <a:endParaRPr lang="en-US"/>
        </a:p>
      </dgm:t>
    </dgm:pt>
    <dgm:pt modelId="{9EE7F2F0-32AF-424C-AEE1-739A48CF8B71}">
      <dgm:prSet phldrT="[Text]" phldr="0"/>
      <dgm:spPr/>
      <dgm:t>
        <a:bodyPr/>
        <a:lstStyle/>
        <a:p>
          <a:r>
            <a:rPr lang="en-US" dirty="0">
              <a:latin typeface="Verdana Pro Cond SemiBold"/>
            </a:rPr>
            <a:t>preprocessor</a:t>
          </a:r>
          <a:endParaRPr lang="en-US" dirty="0"/>
        </a:p>
      </dgm:t>
    </dgm:pt>
    <dgm:pt modelId="{38E59244-887A-430A-990E-74A2C479B18E}" type="parTrans" cxnId="{E6296567-0258-4073-94F4-D88EB57305E4}">
      <dgm:prSet/>
      <dgm:spPr/>
      <dgm:t>
        <a:bodyPr/>
        <a:lstStyle/>
        <a:p>
          <a:endParaRPr lang="en-US"/>
        </a:p>
      </dgm:t>
    </dgm:pt>
    <dgm:pt modelId="{D84A7300-913F-4235-9D85-21BFD13F8FB1}" type="sibTrans" cxnId="{E6296567-0258-4073-94F4-D88EB57305E4}">
      <dgm:prSet/>
      <dgm:spPr/>
      <dgm:t>
        <a:bodyPr/>
        <a:lstStyle/>
        <a:p>
          <a:endParaRPr lang="en-US"/>
        </a:p>
      </dgm:t>
    </dgm:pt>
    <dgm:pt modelId="{9AAE3403-8795-4106-9A14-94A472FFD9DB}">
      <dgm:prSet phldrT="[Text]" phldr="0"/>
      <dgm:spPr/>
      <dgm:t>
        <a:bodyPr/>
        <a:lstStyle/>
        <a:p>
          <a:r>
            <a:rPr lang="en-US" dirty="0">
              <a:latin typeface="Verdana Pro Cond SemiBold"/>
            </a:rPr>
            <a:t>model</a:t>
          </a:r>
          <a:endParaRPr lang="en-US" dirty="0"/>
        </a:p>
      </dgm:t>
    </dgm:pt>
    <dgm:pt modelId="{717E786A-68F2-488F-902C-85A7C33A1D7C}" type="parTrans" cxnId="{5CE1B097-0F08-441A-B012-94B2688F45CC}">
      <dgm:prSet/>
      <dgm:spPr/>
      <dgm:t>
        <a:bodyPr/>
        <a:lstStyle/>
        <a:p>
          <a:endParaRPr lang="en-US"/>
        </a:p>
      </dgm:t>
    </dgm:pt>
    <dgm:pt modelId="{60046CAE-2A6E-476B-B01A-D38C6AB665B8}" type="sibTrans" cxnId="{5CE1B097-0F08-441A-B012-94B2688F45CC}">
      <dgm:prSet/>
      <dgm:spPr/>
      <dgm:t>
        <a:bodyPr/>
        <a:lstStyle/>
        <a:p>
          <a:endParaRPr lang="en-US"/>
        </a:p>
      </dgm:t>
    </dgm:pt>
    <dgm:pt modelId="{C229885D-FEC6-4693-9DA8-89831242BE7E}">
      <dgm:prSet phldrT="[Text]" phldr="0"/>
      <dgm:spPr/>
      <dgm:t>
        <a:bodyPr/>
        <a:lstStyle/>
        <a:p>
          <a:pPr rtl="0"/>
          <a:r>
            <a:rPr lang="en-US" dirty="0">
              <a:latin typeface="Verdana Pro Cond SemiBold"/>
            </a:rPr>
            <a:t>Programming Paradigm Layer</a:t>
          </a:r>
          <a:endParaRPr lang="en-US" dirty="0"/>
        </a:p>
      </dgm:t>
    </dgm:pt>
    <dgm:pt modelId="{A553A515-A462-4F5C-BB92-797FCD7E2121}" type="parTrans" cxnId="{31F1E28C-0142-4DB8-AE9D-9D6369A0CF9D}">
      <dgm:prSet/>
      <dgm:spPr/>
      <dgm:t>
        <a:bodyPr/>
        <a:lstStyle/>
        <a:p>
          <a:endParaRPr lang="en-US"/>
        </a:p>
      </dgm:t>
    </dgm:pt>
    <dgm:pt modelId="{CA11BF00-427F-4C35-B4F1-41D25891CEA6}" type="sibTrans" cxnId="{31F1E28C-0142-4DB8-AE9D-9D6369A0CF9D}">
      <dgm:prSet/>
      <dgm:spPr/>
      <dgm:t>
        <a:bodyPr/>
        <a:lstStyle/>
        <a:p>
          <a:endParaRPr lang="en-US"/>
        </a:p>
      </dgm:t>
    </dgm:pt>
    <dgm:pt modelId="{9C6D9DCD-D368-4F17-A992-FA7500E03A7B}">
      <dgm:prSet phldrT="[Text]" phldr="0"/>
      <dgm:spPr/>
      <dgm:t>
        <a:bodyPr/>
        <a:lstStyle/>
        <a:p>
          <a:r>
            <a:rPr lang="en-US" dirty="0">
              <a:latin typeface="Verdana Pro Cond SemiBold"/>
            </a:rPr>
            <a:t>regression</a:t>
          </a:r>
          <a:endParaRPr lang="en-US" dirty="0"/>
        </a:p>
      </dgm:t>
    </dgm:pt>
    <dgm:pt modelId="{9E1E1E6F-D178-4F82-B550-000879EB3E97}" type="parTrans" cxnId="{1F7B1DCC-323F-4511-8319-87E621F3FB67}">
      <dgm:prSet/>
      <dgm:spPr/>
      <dgm:t>
        <a:bodyPr/>
        <a:lstStyle/>
        <a:p>
          <a:endParaRPr lang="en-US"/>
        </a:p>
      </dgm:t>
    </dgm:pt>
    <dgm:pt modelId="{BDB69156-CB14-441F-9CD6-20957CEA4916}" type="sibTrans" cxnId="{1F7B1DCC-323F-4511-8319-87E621F3FB67}">
      <dgm:prSet/>
      <dgm:spPr/>
      <dgm:t>
        <a:bodyPr/>
        <a:lstStyle/>
        <a:p>
          <a:endParaRPr lang="en-US"/>
        </a:p>
      </dgm:t>
    </dgm:pt>
    <dgm:pt modelId="{60AC5385-BB01-4896-A344-FAC5F846A2B5}">
      <dgm:prSet phldr="0"/>
      <dgm:spPr/>
      <dgm:t>
        <a:bodyPr/>
        <a:lstStyle/>
        <a:p>
          <a:pPr rtl="0"/>
          <a:r>
            <a:rPr lang="en-US" dirty="0">
              <a:latin typeface="Verdana Pro Cond SemiBold"/>
            </a:rPr>
            <a:t>Programming Language Layer</a:t>
          </a:r>
        </a:p>
      </dgm:t>
    </dgm:pt>
    <dgm:pt modelId="{C0AAE6D5-7035-4450-87A9-089F21128EDF}" type="parTrans" cxnId="{0F884FC2-380F-4209-BD0D-B35367B4F76A}">
      <dgm:prSet/>
      <dgm:spPr/>
    </dgm:pt>
    <dgm:pt modelId="{847CF87F-E853-4840-9968-7A420D34F61F}" type="sibTrans" cxnId="{0F884FC2-380F-4209-BD0D-B35367B4F76A}">
      <dgm:prSet/>
      <dgm:spPr/>
    </dgm:pt>
    <dgm:pt modelId="{EE4A4AF9-4FB7-49BA-A3CB-9487026E49CB}">
      <dgm:prSet phldr="0"/>
      <dgm:spPr/>
      <dgm:t>
        <a:bodyPr/>
        <a:lstStyle/>
        <a:p>
          <a:pPr rtl="0"/>
          <a:r>
            <a:rPr lang="en-US" dirty="0">
              <a:latin typeface="Verdana Pro Cond SemiBold"/>
            </a:rPr>
            <a:t>classification</a:t>
          </a:r>
        </a:p>
      </dgm:t>
    </dgm:pt>
    <dgm:pt modelId="{850C5A68-5278-4691-9885-110F1C0E3087}" type="parTrans" cxnId="{DA375BFA-F181-4664-8F4E-B57DEA2CDE31}">
      <dgm:prSet/>
      <dgm:spPr/>
    </dgm:pt>
    <dgm:pt modelId="{9DD4FFBD-C67D-4611-BDC2-19C66D70F1FE}" type="sibTrans" cxnId="{DA375BFA-F181-4664-8F4E-B57DEA2CDE31}">
      <dgm:prSet/>
      <dgm:spPr/>
    </dgm:pt>
    <dgm:pt modelId="{6E94B130-35BF-4AC0-AF7A-82DA0E18F51C}">
      <dgm:prSet phldr="0"/>
      <dgm:spPr/>
      <dgm:t>
        <a:bodyPr/>
        <a:lstStyle/>
        <a:p>
          <a:pPr rtl="0"/>
          <a:r>
            <a:rPr lang="en-US" dirty="0">
              <a:latin typeface="Verdana Pro Cond SemiBold"/>
            </a:rPr>
            <a:t>cluster</a:t>
          </a:r>
        </a:p>
      </dgm:t>
    </dgm:pt>
    <dgm:pt modelId="{E2FA6E78-CE2C-461B-8CF3-19F5EBE7A466}" type="parTrans" cxnId="{6968AC4C-B950-437B-8D87-9E844A7707C4}">
      <dgm:prSet/>
      <dgm:spPr/>
    </dgm:pt>
    <dgm:pt modelId="{8AE4EE7C-E27E-4C6A-AE5A-AA14771795A6}" type="sibTrans" cxnId="{6968AC4C-B950-437B-8D87-9E844A7707C4}">
      <dgm:prSet/>
      <dgm:spPr/>
    </dgm:pt>
    <dgm:pt modelId="{397727BA-2D55-49DB-9FC1-524BA7DCCDEA}">
      <dgm:prSet phldr="0"/>
      <dgm:spPr/>
      <dgm:t>
        <a:bodyPr/>
        <a:lstStyle/>
        <a:p>
          <a:pPr rtl="0"/>
          <a:r>
            <a:rPr lang="en-US" dirty="0">
              <a:latin typeface="Verdana Pro Cond SemiBold"/>
            </a:rPr>
            <a:t>rules</a:t>
          </a:r>
        </a:p>
      </dgm:t>
    </dgm:pt>
    <dgm:pt modelId="{9BD80916-1EE2-4045-B9FB-7392258F84C3}" type="parTrans" cxnId="{834C5A37-30D2-43F3-9005-967B61B8042F}">
      <dgm:prSet/>
      <dgm:spPr/>
    </dgm:pt>
    <dgm:pt modelId="{71336943-D42C-4702-BA65-181B218FB327}" type="sibTrans" cxnId="{834C5A37-30D2-43F3-9005-967B61B8042F}">
      <dgm:prSet/>
      <dgm:spPr/>
    </dgm:pt>
    <dgm:pt modelId="{119E44BE-ADC2-4008-AEFB-7F1924B30292}">
      <dgm:prSet phldr="0"/>
      <dgm:spPr/>
      <dgm:t>
        <a:bodyPr/>
        <a:lstStyle/>
        <a:p>
          <a:pPr rtl="0"/>
          <a:r>
            <a:rPr lang="en-US" dirty="0">
              <a:latin typeface="Verdana Pro Cond SemiBold"/>
            </a:rPr>
            <a:t>sampling</a:t>
          </a:r>
        </a:p>
      </dgm:t>
    </dgm:pt>
    <dgm:pt modelId="{F92EE9AE-3785-4B54-8797-ADEF53F71E35}" type="parTrans" cxnId="{FFD94DC9-1F56-4C22-A043-FE38718D2ECD}">
      <dgm:prSet/>
      <dgm:spPr/>
    </dgm:pt>
    <dgm:pt modelId="{F8075D00-CF12-49C3-A63D-AD17CA810DA0}" type="sibTrans" cxnId="{FFD94DC9-1F56-4C22-A043-FE38718D2ECD}">
      <dgm:prSet/>
      <dgm:spPr/>
    </dgm:pt>
    <dgm:pt modelId="{1B1CAFA8-677C-4963-B0DA-A3F8F2113554}">
      <dgm:prSet phldr="0"/>
      <dgm:spPr/>
      <dgm:t>
        <a:bodyPr/>
        <a:lstStyle/>
        <a:p>
          <a:pPr rtl="0"/>
          <a:r>
            <a:rPr lang="en-US" dirty="0">
              <a:latin typeface="Verdana Pro Cond SemiBold"/>
            </a:rPr>
            <a:t>neural</a:t>
          </a:r>
        </a:p>
      </dgm:t>
    </dgm:pt>
    <dgm:pt modelId="{F1F5367E-FE03-42EA-8754-A291C441777D}" type="parTrans" cxnId="{DE640535-854B-4F38-B1A1-22D5E0F931C0}">
      <dgm:prSet/>
      <dgm:spPr/>
    </dgm:pt>
    <dgm:pt modelId="{34549217-9AE7-453E-BAC6-367742BDD0E3}" type="sibTrans" cxnId="{DE640535-854B-4F38-B1A1-22D5E0F931C0}">
      <dgm:prSet/>
      <dgm:spPr/>
    </dgm:pt>
    <dgm:pt modelId="{62BD1FEF-9F37-4C04-9C31-F4E44D2A7B56}">
      <dgm:prSet phldr="0"/>
      <dgm:spPr/>
      <dgm:t>
        <a:bodyPr/>
        <a:lstStyle/>
        <a:p>
          <a:pPr rtl="0"/>
          <a:r>
            <a:rPr lang="en-US" dirty="0" err="1">
              <a:latin typeface="Verdana Pro Cond SemiBold"/>
            </a:rPr>
            <a:t>nonsupervised</a:t>
          </a:r>
        </a:p>
      </dgm:t>
    </dgm:pt>
    <dgm:pt modelId="{D45EFEFE-38D2-42B5-BBB8-DCF59C116620}" type="parTrans" cxnId="{46A12100-0B09-4DA5-80E4-1E31856FFF08}">
      <dgm:prSet/>
      <dgm:spPr/>
    </dgm:pt>
    <dgm:pt modelId="{084F517C-471E-4804-9951-7CF5AAFD949F}" type="sibTrans" cxnId="{46A12100-0B09-4DA5-80E4-1E31856FFF08}">
      <dgm:prSet/>
      <dgm:spPr/>
    </dgm:pt>
    <dgm:pt modelId="{FC39CE2E-DC76-4B5F-88D7-8F04B89C7338}">
      <dgm:prSet phldr="0"/>
      <dgm:spPr/>
      <dgm:t>
        <a:bodyPr/>
        <a:lstStyle/>
        <a:p>
          <a:r>
            <a:rPr lang="en-US" dirty="0">
              <a:latin typeface="Verdana Pro Cond SemiBold"/>
            </a:rPr>
            <a:t>constant</a:t>
          </a:r>
          <a:endParaRPr lang="en-US" dirty="0"/>
        </a:p>
      </dgm:t>
    </dgm:pt>
    <dgm:pt modelId="{7AFF8C74-176C-4CF8-8366-BCECB71513DE}" type="parTrans" cxnId="{E751D981-9EBB-435B-93DD-C46071161847}">
      <dgm:prSet/>
      <dgm:spPr/>
    </dgm:pt>
    <dgm:pt modelId="{77E9EBBB-5373-43DB-BA3D-ABFD0E9A9035}" type="sibTrans" cxnId="{E751D981-9EBB-435B-93DD-C46071161847}">
      <dgm:prSet/>
      <dgm:spPr/>
    </dgm:pt>
    <dgm:pt modelId="{DF919CED-82DB-4CE7-8788-0FAE53FD0B30}">
      <dgm:prSet phldr="0"/>
      <dgm:spPr/>
      <dgm:t>
        <a:bodyPr/>
        <a:lstStyle/>
        <a:p>
          <a:pPr rtl="0"/>
          <a:r>
            <a:rPr lang="en-US" dirty="0">
              <a:latin typeface="Verdana Pro Cond SemiBold"/>
            </a:rPr>
            <a:t>Helper</a:t>
          </a:r>
        </a:p>
      </dgm:t>
    </dgm:pt>
    <dgm:pt modelId="{5CA84839-9A72-49FE-974C-6811A13AFEF2}" type="parTrans" cxnId="{5A623811-CD0D-4DAA-9C61-A21A203F1328}">
      <dgm:prSet/>
      <dgm:spPr/>
    </dgm:pt>
    <dgm:pt modelId="{9542393A-1164-47A2-937A-953121D8C2A7}" type="sibTrans" cxnId="{5A623811-CD0D-4DAA-9C61-A21A203F1328}">
      <dgm:prSet/>
      <dgm:spPr/>
    </dgm:pt>
    <dgm:pt modelId="{90523BCE-782B-40EA-9519-F892214C971D}" type="pres">
      <dgm:prSet presAssocID="{BEDF73DE-4D06-44CC-B127-F82462732F1D}" presName="matrix" presStyleCnt="0">
        <dgm:presLayoutVars>
          <dgm:chMax val="1"/>
          <dgm:dir/>
          <dgm:resizeHandles val="exact"/>
        </dgm:presLayoutVars>
      </dgm:prSet>
      <dgm:spPr/>
    </dgm:pt>
    <dgm:pt modelId="{ECF11695-AE41-442E-B8DA-87DD56040245}" type="pres">
      <dgm:prSet presAssocID="{BEDF73DE-4D06-44CC-B127-F82462732F1D}" presName="diamond" presStyleLbl="bgShp" presStyleIdx="0" presStyleCnt="1"/>
      <dgm:spPr/>
    </dgm:pt>
    <dgm:pt modelId="{E03BCED6-88DC-484C-ADE2-A1B3FDA894DB}" type="pres">
      <dgm:prSet presAssocID="{BEDF73DE-4D06-44CC-B127-F82462732F1D}" presName="quad1" presStyleLbl="node1" presStyleIdx="0" presStyleCnt="4">
        <dgm:presLayoutVars>
          <dgm:chMax val="0"/>
          <dgm:chPref val="0"/>
          <dgm:bulletEnabled val="1"/>
        </dgm:presLayoutVars>
      </dgm:prSet>
      <dgm:spPr/>
    </dgm:pt>
    <dgm:pt modelId="{B43E2A59-F9E9-4FF2-90ED-5CA757C228F9}" type="pres">
      <dgm:prSet presAssocID="{BEDF73DE-4D06-44CC-B127-F82462732F1D}" presName="quad2" presStyleLbl="node1" presStyleIdx="1" presStyleCnt="4">
        <dgm:presLayoutVars>
          <dgm:chMax val="0"/>
          <dgm:chPref val="0"/>
          <dgm:bulletEnabled val="1"/>
        </dgm:presLayoutVars>
      </dgm:prSet>
      <dgm:spPr/>
    </dgm:pt>
    <dgm:pt modelId="{B31A7F9F-6394-416A-9B8D-60249CEB47D8}" type="pres">
      <dgm:prSet presAssocID="{BEDF73DE-4D06-44CC-B127-F82462732F1D}" presName="quad3" presStyleLbl="node1" presStyleIdx="2" presStyleCnt="4">
        <dgm:presLayoutVars>
          <dgm:chMax val="0"/>
          <dgm:chPref val="0"/>
          <dgm:bulletEnabled val="1"/>
        </dgm:presLayoutVars>
      </dgm:prSet>
      <dgm:spPr/>
    </dgm:pt>
    <dgm:pt modelId="{0E435A7A-0CC6-49C6-B9E2-3D9B82A32C30}" type="pres">
      <dgm:prSet presAssocID="{BEDF73DE-4D06-44CC-B127-F82462732F1D}" presName="quad4" presStyleLbl="node1" presStyleIdx="3" presStyleCnt="4">
        <dgm:presLayoutVars>
          <dgm:chMax val="0"/>
          <dgm:chPref val="0"/>
          <dgm:bulletEnabled val="1"/>
        </dgm:presLayoutVars>
      </dgm:prSet>
      <dgm:spPr/>
    </dgm:pt>
  </dgm:ptLst>
  <dgm:cxnLst>
    <dgm:cxn modelId="{46A12100-0B09-4DA5-80E4-1E31856FFF08}" srcId="{C229885D-FEC6-4693-9DA8-89831242BE7E}" destId="{62BD1FEF-9F37-4C04-9C31-F4E44D2A7B56}" srcOrd="6" destOrd="0" parTransId="{D45EFEFE-38D2-42B5-BBB8-DCF59C116620}" sibTransId="{084F517C-471E-4804-9951-7CF5AAFD949F}"/>
    <dgm:cxn modelId="{E4CE7B03-24C0-4169-9DC7-5EF4DB8E87EA}" type="presOf" srcId="{BEDF73DE-4D06-44CC-B127-F82462732F1D}" destId="{90523BCE-782B-40EA-9519-F892214C971D}" srcOrd="0" destOrd="0" presId="urn:microsoft.com/office/officeart/2005/8/layout/matrix3"/>
    <dgm:cxn modelId="{F466A907-5923-4B81-9567-F36504A932FD}" type="presOf" srcId="{9EE7F2F0-32AF-424C-AEE1-739A48CF8B71}" destId="{B43E2A59-F9E9-4FF2-90ED-5CA757C228F9}" srcOrd="0" destOrd="1" presId="urn:microsoft.com/office/officeart/2005/8/layout/matrix3"/>
    <dgm:cxn modelId="{5A623811-CD0D-4DAA-9C61-A21A203F1328}" srcId="{60AC5385-BB01-4896-A344-FAC5F846A2B5}" destId="{DF919CED-82DB-4CE7-8788-0FAE53FD0B30}" srcOrd="0" destOrd="0" parTransId="{5CA84839-9A72-49FE-974C-6811A13AFEF2}" sibTransId="{9542393A-1164-47A2-937A-953121D8C2A7}"/>
    <dgm:cxn modelId="{DA1E0517-EEE3-4364-91F2-34F2C340980C}" srcId="{73DACD61-B5C5-4DFF-8533-2244264CDCF1}" destId="{DAF685BD-5D44-419D-BDCE-CF92ED37C165}" srcOrd="1" destOrd="0" parTransId="{7A46D60C-C76B-456B-9F50-F7DF6245A319}" sibTransId="{5CBC1884-EC30-43EE-8C3A-190CEB0DD0E8}"/>
    <dgm:cxn modelId="{85E63218-BC4A-402B-AEF6-CC0AE45C1BEB}" type="presOf" srcId="{60AC5385-BB01-4896-A344-FAC5F846A2B5}" destId="{0E435A7A-0CC6-49C6-B9E2-3D9B82A32C30}" srcOrd="0" destOrd="0" presId="urn:microsoft.com/office/officeart/2005/8/layout/matrix3"/>
    <dgm:cxn modelId="{4A902F2C-6B4D-43A6-B210-224C5C057F17}" type="presOf" srcId="{119E44BE-ADC2-4008-AEFB-7F1924B30292}" destId="{B31A7F9F-6394-416A-9B8D-60249CEB47D8}" srcOrd="0" destOrd="5" presId="urn:microsoft.com/office/officeart/2005/8/layout/matrix3"/>
    <dgm:cxn modelId="{F498BA33-7AE9-4909-A0CF-69520C721E61}" type="presOf" srcId="{61C69DC5-082D-4CF8-BBE3-02A19659395B}" destId="{E03BCED6-88DC-484C-ADE2-A1B3FDA894DB}" srcOrd="0" destOrd="1" presId="urn:microsoft.com/office/officeart/2005/8/layout/matrix3"/>
    <dgm:cxn modelId="{DE640535-854B-4F38-B1A1-22D5E0F931C0}" srcId="{C229885D-FEC6-4693-9DA8-89831242BE7E}" destId="{1B1CAFA8-677C-4963-B0DA-A3F8F2113554}" srcOrd="5" destOrd="0" parTransId="{F1F5367E-FE03-42EA-8754-A291C441777D}" sibTransId="{34549217-9AE7-453E-BAC6-367742BDD0E3}"/>
    <dgm:cxn modelId="{834C5A37-30D2-43F3-9005-967B61B8042F}" srcId="{C229885D-FEC6-4693-9DA8-89831242BE7E}" destId="{397727BA-2D55-49DB-9FC1-524BA7DCCDEA}" srcOrd="3" destOrd="0" parTransId="{9BD80916-1EE2-4045-B9FB-7392258F84C3}" sibTransId="{71336943-D42C-4702-BA65-181B218FB327}"/>
    <dgm:cxn modelId="{D9EC7660-38DD-4B63-B64C-30D52816CF30}" type="presOf" srcId="{EE4A4AF9-4FB7-49BA-A3CB-9487026E49CB}" destId="{B31A7F9F-6394-416A-9B8D-60249CEB47D8}" srcOrd="0" destOrd="2" presId="urn:microsoft.com/office/officeart/2005/8/layout/matrix3"/>
    <dgm:cxn modelId="{DFA98542-57DF-4980-8177-5DAA74D9C316}" srcId="{73DACD61-B5C5-4DFF-8533-2244264CDCF1}" destId="{61C69DC5-082D-4CF8-BBE3-02A19659395B}" srcOrd="0" destOrd="0" parTransId="{9A053118-4B69-444C-8EE7-8B72AD952A3A}" sibTransId="{E17B9811-4BD7-48FB-9044-C9010D531D77}"/>
    <dgm:cxn modelId="{66C7A742-6A94-4AA9-89AB-D835594DF4A5}" type="presOf" srcId="{62BD1FEF-9F37-4C04-9C31-F4E44D2A7B56}" destId="{B31A7F9F-6394-416A-9B8D-60249CEB47D8}" srcOrd="0" destOrd="7" presId="urn:microsoft.com/office/officeart/2005/8/layout/matrix3"/>
    <dgm:cxn modelId="{6D79FC63-B3E4-49CB-BCE3-C4CA27D0B6B2}" srcId="{73DACD61-B5C5-4DFF-8533-2244264CDCF1}" destId="{A5AA4004-E414-4C10-B4D3-CBF1B6C437F2}" srcOrd="2" destOrd="0" parTransId="{2BE31422-38D0-4DDD-B992-066F7497D1D6}" sibTransId="{6243EB4F-868A-4E3C-9107-C0A385F6537B}"/>
    <dgm:cxn modelId="{1CE7CD45-24ED-465F-8283-AD81405BE2A7}" type="presOf" srcId="{C229885D-FEC6-4693-9DA8-89831242BE7E}" destId="{B31A7F9F-6394-416A-9B8D-60249CEB47D8}" srcOrd="0" destOrd="0" presId="urn:microsoft.com/office/officeart/2005/8/layout/matrix3"/>
    <dgm:cxn modelId="{E6296567-0258-4073-94F4-D88EB57305E4}" srcId="{83956634-8691-4AA2-8750-5665F4BD3687}" destId="{9EE7F2F0-32AF-424C-AEE1-739A48CF8B71}" srcOrd="0" destOrd="0" parTransId="{38E59244-887A-430A-990E-74A2C479B18E}" sibTransId="{D84A7300-913F-4235-9D85-21BFD13F8FB1}"/>
    <dgm:cxn modelId="{44758449-9C99-46E2-A880-B6AA0EE247F1}" type="presOf" srcId="{9C6D9DCD-D368-4F17-A992-FA7500E03A7B}" destId="{B31A7F9F-6394-416A-9B8D-60249CEB47D8}" srcOrd="0" destOrd="1" presId="urn:microsoft.com/office/officeart/2005/8/layout/matrix3"/>
    <dgm:cxn modelId="{6968AC4C-B950-437B-8D87-9E844A7707C4}" srcId="{C229885D-FEC6-4693-9DA8-89831242BE7E}" destId="{6E94B130-35BF-4AC0-AF7A-82DA0E18F51C}" srcOrd="2" destOrd="0" parTransId="{E2FA6E78-CE2C-461B-8CF3-19F5EBE7A466}" sibTransId="{8AE4EE7C-E27E-4C6A-AE5A-AA14771795A6}"/>
    <dgm:cxn modelId="{2B3C2C6E-BD3E-42B0-B098-F9FA2DC90FDB}" type="presOf" srcId="{6E94B130-35BF-4AC0-AF7A-82DA0E18F51C}" destId="{B31A7F9F-6394-416A-9B8D-60249CEB47D8}" srcOrd="0" destOrd="3" presId="urn:microsoft.com/office/officeart/2005/8/layout/matrix3"/>
    <dgm:cxn modelId="{A8376B53-24D9-4F4B-A09E-E6F850559AA2}" type="presOf" srcId="{1B1CAFA8-677C-4963-B0DA-A3F8F2113554}" destId="{B31A7F9F-6394-416A-9B8D-60249CEB47D8}" srcOrd="0" destOrd="6" presId="urn:microsoft.com/office/officeart/2005/8/layout/matrix3"/>
    <dgm:cxn modelId="{13DE2F59-2A7F-4C51-B4AA-E0A47DB0058C}" type="presOf" srcId="{397727BA-2D55-49DB-9FC1-524BA7DCCDEA}" destId="{B31A7F9F-6394-416A-9B8D-60249CEB47D8}" srcOrd="0" destOrd="4" presId="urn:microsoft.com/office/officeart/2005/8/layout/matrix3"/>
    <dgm:cxn modelId="{F99B787E-A281-4A24-946D-C2E977202772}" type="presOf" srcId="{DAF685BD-5D44-419D-BDCE-CF92ED37C165}" destId="{E03BCED6-88DC-484C-ADE2-A1B3FDA894DB}" srcOrd="0" destOrd="2" presId="urn:microsoft.com/office/officeart/2005/8/layout/matrix3"/>
    <dgm:cxn modelId="{1068867F-F9B7-43DA-82EA-AA11AFD41A33}" type="presOf" srcId="{DF919CED-82DB-4CE7-8788-0FAE53FD0B30}" destId="{0E435A7A-0CC6-49C6-B9E2-3D9B82A32C30}" srcOrd="0" destOrd="1" presId="urn:microsoft.com/office/officeart/2005/8/layout/matrix3"/>
    <dgm:cxn modelId="{E751D981-9EBB-435B-93DD-C46071161847}" srcId="{60AC5385-BB01-4896-A344-FAC5F846A2B5}" destId="{FC39CE2E-DC76-4B5F-88D7-8F04B89C7338}" srcOrd="1" destOrd="0" parTransId="{7AFF8C74-176C-4CF8-8366-BCECB71513DE}" sibTransId="{77E9EBBB-5373-43DB-BA3D-ABFD0E9A9035}"/>
    <dgm:cxn modelId="{DD839585-BE32-4368-8ADF-942301111ED2}" type="presOf" srcId="{FC39CE2E-DC76-4B5F-88D7-8F04B89C7338}" destId="{0E435A7A-0CC6-49C6-B9E2-3D9B82A32C30}" srcOrd="0" destOrd="2" presId="urn:microsoft.com/office/officeart/2005/8/layout/matrix3"/>
    <dgm:cxn modelId="{3AE2A98A-5144-438B-BCB0-A28F245FAA04}" srcId="{BEDF73DE-4D06-44CC-B127-F82462732F1D}" destId="{73DACD61-B5C5-4DFF-8533-2244264CDCF1}" srcOrd="0" destOrd="0" parTransId="{52787714-99B3-4B66-8A49-C2879458F358}" sibTransId="{B0B0828E-A89B-4CC6-A4C5-3D03B783C6B7}"/>
    <dgm:cxn modelId="{31F1E28C-0142-4DB8-AE9D-9D6369A0CF9D}" srcId="{BEDF73DE-4D06-44CC-B127-F82462732F1D}" destId="{C229885D-FEC6-4693-9DA8-89831242BE7E}" srcOrd="2" destOrd="0" parTransId="{A553A515-A462-4F5C-BB92-797FCD7E2121}" sibTransId="{CA11BF00-427F-4C35-B4F1-41D25891CEA6}"/>
    <dgm:cxn modelId="{5CE1B097-0F08-441A-B012-94B2688F45CC}" srcId="{83956634-8691-4AA2-8750-5665F4BD3687}" destId="{9AAE3403-8795-4106-9A14-94A472FFD9DB}" srcOrd="1" destOrd="0" parTransId="{717E786A-68F2-488F-902C-85A7C33A1D7C}" sibTransId="{60046CAE-2A6E-476B-B01A-D38C6AB665B8}"/>
    <dgm:cxn modelId="{1AF2D29E-F72C-4336-B1F6-D5F30362F4C4}" type="presOf" srcId="{73DACD61-B5C5-4DFF-8533-2244264CDCF1}" destId="{E03BCED6-88DC-484C-ADE2-A1B3FDA894DB}" srcOrd="0" destOrd="0" presId="urn:microsoft.com/office/officeart/2005/8/layout/matrix3"/>
    <dgm:cxn modelId="{7889E2A5-B707-4907-9A5B-7EFBED2154FA}" type="presOf" srcId="{A5AA4004-E414-4C10-B4D3-CBF1B6C437F2}" destId="{E03BCED6-88DC-484C-ADE2-A1B3FDA894DB}" srcOrd="0" destOrd="3" presId="urn:microsoft.com/office/officeart/2005/8/layout/matrix3"/>
    <dgm:cxn modelId="{0F884FC2-380F-4209-BD0D-B35367B4F76A}" srcId="{BEDF73DE-4D06-44CC-B127-F82462732F1D}" destId="{60AC5385-BB01-4896-A344-FAC5F846A2B5}" srcOrd="3" destOrd="0" parTransId="{C0AAE6D5-7035-4450-87A9-089F21128EDF}" sibTransId="{847CF87F-E853-4840-9968-7A420D34F61F}"/>
    <dgm:cxn modelId="{989236C9-ACFC-48CE-AC28-D26D1E1074B4}" type="presOf" srcId="{83956634-8691-4AA2-8750-5665F4BD3687}" destId="{B43E2A59-F9E9-4FF2-90ED-5CA757C228F9}" srcOrd="0" destOrd="0" presId="urn:microsoft.com/office/officeart/2005/8/layout/matrix3"/>
    <dgm:cxn modelId="{FFD94DC9-1F56-4C22-A043-FE38718D2ECD}" srcId="{C229885D-FEC6-4693-9DA8-89831242BE7E}" destId="{119E44BE-ADC2-4008-AEFB-7F1924B30292}" srcOrd="4" destOrd="0" parTransId="{F92EE9AE-3785-4B54-8797-ADEF53F71E35}" sibTransId="{F8075D00-CF12-49C3-A63D-AD17CA810DA0}"/>
    <dgm:cxn modelId="{1F7B1DCC-323F-4511-8319-87E621F3FB67}" srcId="{C229885D-FEC6-4693-9DA8-89831242BE7E}" destId="{9C6D9DCD-D368-4F17-A992-FA7500E03A7B}" srcOrd="0" destOrd="0" parTransId="{9E1E1E6F-D178-4F82-B550-000879EB3E97}" sibTransId="{BDB69156-CB14-441F-9CD6-20957CEA4916}"/>
    <dgm:cxn modelId="{655EEACF-CC6D-4F2A-BF67-F8A420F2850E}" type="presOf" srcId="{9AAE3403-8795-4106-9A14-94A472FFD9DB}" destId="{B43E2A59-F9E9-4FF2-90ED-5CA757C228F9}" srcOrd="0" destOrd="2" presId="urn:microsoft.com/office/officeart/2005/8/layout/matrix3"/>
    <dgm:cxn modelId="{0BDCECE7-74D0-4C19-9D14-3328475664D8}" srcId="{BEDF73DE-4D06-44CC-B127-F82462732F1D}" destId="{83956634-8691-4AA2-8750-5665F4BD3687}" srcOrd="1" destOrd="0" parTransId="{EC16001C-213B-4FFE-A14D-E1906B69EF9B}" sibTransId="{C36A8BBA-2386-4B64-84E2-0C62242F57A6}"/>
    <dgm:cxn modelId="{DA375BFA-F181-4664-8F4E-B57DEA2CDE31}" srcId="{C229885D-FEC6-4693-9DA8-89831242BE7E}" destId="{EE4A4AF9-4FB7-49BA-A3CB-9487026E49CB}" srcOrd="1" destOrd="0" parTransId="{850C5A68-5278-4691-9885-110F1C0E3087}" sibTransId="{9DD4FFBD-C67D-4611-BDC2-19C66D70F1FE}"/>
    <dgm:cxn modelId="{9E1F7BFD-30C3-4CA1-93AD-7C40ED71ED32}" type="presParOf" srcId="{90523BCE-782B-40EA-9519-F892214C971D}" destId="{ECF11695-AE41-442E-B8DA-87DD56040245}" srcOrd="0" destOrd="0" presId="urn:microsoft.com/office/officeart/2005/8/layout/matrix3"/>
    <dgm:cxn modelId="{E0629B5A-95F6-4961-BB33-8E6B7F2327B7}" type="presParOf" srcId="{90523BCE-782B-40EA-9519-F892214C971D}" destId="{E03BCED6-88DC-484C-ADE2-A1B3FDA894DB}" srcOrd="1" destOrd="0" presId="urn:microsoft.com/office/officeart/2005/8/layout/matrix3"/>
    <dgm:cxn modelId="{D461D35E-A53E-4B89-8360-81F844DBA44D}" type="presParOf" srcId="{90523BCE-782B-40EA-9519-F892214C971D}" destId="{B43E2A59-F9E9-4FF2-90ED-5CA757C228F9}" srcOrd="2" destOrd="0" presId="urn:microsoft.com/office/officeart/2005/8/layout/matrix3"/>
    <dgm:cxn modelId="{14E0512B-23C8-4D8C-AA01-10A8C17E39BE}" type="presParOf" srcId="{90523BCE-782B-40EA-9519-F892214C971D}" destId="{B31A7F9F-6394-416A-9B8D-60249CEB47D8}" srcOrd="3" destOrd="0" presId="urn:microsoft.com/office/officeart/2005/8/layout/matrix3"/>
    <dgm:cxn modelId="{960B5562-2634-4C82-B685-EAC5DA3AD534}" type="presParOf" srcId="{90523BCE-782B-40EA-9519-F892214C971D}" destId="{0E435A7A-0CC6-49C6-B9E2-3D9B82A32C30}"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020BCE1-6545-41D7-B699-C259966F9383}"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EC1508AD-248C-4D63-82B5-82D1A203413C}">
      <dgm:prSet phldrT="[Text]" phldr="0"/>
      <dgm:spPr/>
      <dgm:t>
        <a:bodyPr/>
        <a:lstStyle/>
        <a:p>
          <a:pPr>
            <a:lnSpc>
              <a:spcPct val="100000"/>
            </a:lnSpc>
            <a:defRPr b="1"/>
          </a:pPr>
          <a:r>
            <a:rPr lang="en-US">
              <a:latin typeface="Verdana Pro Cond SemiBold"/>
            </a:rPr>
            <a:t>Scikit-learn</a:t>
          </a:r>
          <a:endParaRPr lang="en-US"/>
        </a:p>
      </dgm:t>
    </dgm:pt>
    <dgm:pt modelId="{C0FEB59C-2D4D-4F01-BA43-5AFEC903D45F}" type="parTrans" cxnId="{C41D518B-2BA3-4F7A-8B9E-E4BB4A1DAA45}">
      <dgm:prSet/>
      <dgm:spPr/>
      <dgm:t>
        <a:bodyPr/>
        <a:lstStyle/>
        <a:p>
          <a:endParaRPr lang="en-US"/>
        </a:p>
      </dgm:t>
    </dgm:pt>
    <dgm:pt modelId="{3FFA978B-AD03-411A-97BC-9AF77F0EFFD8}" type="sibTrans" cxnId="{C41D518B-2BA3-4F7A-8B9E-E4BB4A1DAA45}">
      <dgm:prSet/>
      <dgm:spPr/>
      <dgm:t>
        <a:bodyPr/>
        <a:lstStyle/>
        <a:p>
          <a:endParaRPr lang="en-US"/>
        </a:p>
      </dgm:t>
    </dgm:pt>
    <dgm:pt modelId="{C5ABFA95-6011-4ECA-89F1-2BB429635929}">
      <dgm:prSet phldrT="[Text]" phldr="0"/>
      <dgm:spPr/>
      <dgm:t>
        <a:bodyPr/>
        <a:lstStyle/>
        <a:p>
          <a:pPr>
            <a:lnSpc>
              <a:spcPct val="100000"/>
            </a:lnSpc>
          </a:pPr>
          <a:r>
            <a:rPr lang="en-US">
              <a:latin typeface="Verdana Pro Cond SemiBold"/>
            </a:rPr>
            <a:t>Preprocess </a:t>
          </a:r>
          <a:endParaRPr lang="en-US"/>
        </a:p>
      </dgm:t>
    </dgm:pt>
    <dgm:pt modelId="{56DA90A6-B4AB-48CA-8488-240ADA8F9B83}" type="parTrans" cxnId="{5243E2D7-5799-4396-8176-5BA59416B5D4}">
      <dgm:prSet/>
      <dgm:spPr/>
      <dgm:t>
        <a:bodyPr/>
        <a:lstStyle/>
        <a:p>
          <a:endParaRPr lang="en-US"/>
        </a:p>
      </dgm:t>
    </dgm:pt>
    <dgm:pt modelId="{574CBDBD-6CD7-482A-AC5B-78EA016AE225}" type="sibTrans" cxnId="{5243E2D7-5799-4396-8176-5BA59416B5D4}">
      <dgm:prSet/>
      <dgm:spPr/>
      <dgm:t>
        <a:bodyPr/>
        <a:lstStyle/>
        <a:p>
          <a:endParaRPr lang="en-US"/>
        </a:p>
      </dgm:t>
    </dgm:pt>
    <dgm:pt modelId="{5E336848-DD4B-4B12-9E7B-9E3306C7A41B}">
      <dgm:prSet phldrT="[Text]" phldr="0"/>
      <dgm:spPr/>
      <dgm:t>
        <a:bodyPr/>
        <a:lstStyle/>
        <a:p>
          <a:pPr>
            <a:lnSpc>
              <a:spcPct val="100000"/>
            </a:lnSpc>
          </a:pPr>
          <a:r>
            <a:rPr lang="en-US">
              <a:latin typeface="Verdana Pro Cond SemiBold"/>
            </a:rPr>
            <a:t>Build Model</a:t>
          </a:r>
          <a:endParaRPr lang="en-US"/>
        </a:p>
      </dgm:t>
    </dgm:pt>
    <dgm:pt modelId="{358050DA-737D-41B3-9E3B-65D425902A0F}" type="parTrans" cxnId="{E43060CA-A884-4E00-837F-E20CCF6E1FF9}">
      <dgm:prSet/>
      <dgm:spPr/>
      <dgm:t>
        <a:bodyPr/>
        <a:lstStyle/>
        <a:p>
          <a:endParaRPr lang="en-US"/>
        </a:p>
      </dgm:t>
    </dgm:pt>
    <dgm:pt modelId="{CBCDEBDB-B21F-4741-8929-949686B6B164}" type="sibTrans" cxnId="{E43060CA-A884-4E00-837F-E20CCF6E1FF9}">
      <dgm:prSet/>
      <dgm:spPr/>
      <dgm:t>
        <a:bodyPr/>
        <a:lstStyle/>
        <a:p>
          <a:endParaRPr lang="en-US"/>
        </a:p>
      </dgm:t>
    </dgm:pt>
    <dgm:pt modelId="{61F67FB7-0AB8-4764-AF64-6A094B9B2A15}">
      <dgm:prSet phldrT="[Text]" phldr="0"/>
      <dgm:spPr/>
      <dgm:t>
        <a:bodyPr/>
        <a:lstStyle/>
        <a:p>
          <a:pPr>
            <a:lnSpc>
              <a:spcPct val="100000"/>
            </a:lnSpc>
          </a:pPr>
          <a:r>
            <a:rPr lang="en-US">
              <a:latin typeface="Verdana Pro Cond SemiBold"/>
            </a:rPr>
            <a:t>Train</a:t>
          </a:r>
          <a:endParaRPr lang="en-US"/>
        </a:p>
      </dgm:t>
    </dgm:pt>
    <dgm:pt modelId="{6FD1624A-4F4A-4FF0-9709-F8E14D2A9D1C}" type="parTrans" cxnId="{E79BE52F-8685-46F5-8A2E-EABF96A2A1CC}">
      <dgm:prSet/>
      <dgm:spPr/>
      <dgm:t>
        <a:bodyPr/>
        <a:lstStyle/>
        <a:p>
          <a:endParaRPr lang="en-US"/>
        </a:p>
      </dgm:t>
    </dgm:pt>
    <dgm:pt modelId="{23545652-3DE9-4F95-A9D1-BCD9117DB306}" type="sibTrans" cxnId="{E79BE52F-8685-46F5-8A2E-EABF96A2A1CC}">
      <dgm:prSet/>
      <dgm:spPr/>
      <dgm:t>
        <a:bodyPr/>
        <a:lstStyle/>
        <a:p>
          <a:endParaRPr lang="en-US"/>
        </a:p>
      </dgm:t>
    </dgm:pt>
    <dgm:pt modelId="{2D99A1EB-CD07-4F7D-B849-E20B181A83E4}">
      <dgm:prSet phldrT="[Text]" phldr="0"/>
      <dgm:spPr/>
      <dgm:t>
        <a:bodyPr/>
        <a:lstStyle/>
        <a:p>
          <a:pPr>
            <a:lnSpc>
              <a:spcPct val="100000"/>
            </a:lnSpc>
          </a:pPr>
          <a:r>
            <a:rPr lang="en-US" dirty="0">
              <a:latin typeface="Verdana Pro Cond SemiBold"/>
            </a:rPr>
            <a:t>Predict</a:t>
          </a:r>
          <a:endParaRPr lang="en-US" dirty="0"/>
        </a:p>
      </dgm:t>
    </dgm:pt>
    <dgm:pt modelId="{FF8BFED3-1F68-4BF9-A3CB-32204D9C69D0}" type="parTrans" cxnId="{B79D85A8-6847-47CE-AA5E-25882BD7BA37}">
      <dgm:prSet/>
      <dgm:spPr/>
      <dgm:t>
        <a:bodyPr/>
        <a:lstStyle/>
        <a:p>
          <a:endParaRPr lang="en-US"/>
        </a:p>
      </dgm:t>
    </dgm:pt>
    <dgm:pt modelId="{E7AC75AE-90BB-4F55-81C0-F6C04710895C}" type="sibTrans" cxnId="{B79D85A8-6847-47CE-AA5E-25882BD7BA37}">
      <dgm:prSet/>
      <dgm:spPr/>
      <dgm:t>
        <a:bodyPr/>
        <a:lstStyle/>
        <a:p>
          <a:endParaRPr lang="en-US"/>
        </a:p>
      </dgm:t>
    </dgm:pt>
    <dgm:pt modelId="{312F51C9-CC44-4341-B597-7504FDA0F668}">
      <dgm:prSet phldrT="[Text]" phldr="0"/>
      <dgm:spPr/>
      <dgm:t>
        <a:bodyPr/>
        <a:lstStyle/>
        <a:p>
          <a:pPr>
            <a:lnSpc>
              <a:spcPct val="100000"/>
            </a:lnSpc>
          </a:pPr>
          <a:r>
            <a:rPr lang="en-US">
              <a:latin typeface="Verdana Pro Cond SemiBold"/>
            </a:rPr>
            <a:t>Results: Statistics / Graphs</a:t>
          </a:r>
          <a:endParaRPr lang="en-US"/>
        </a:p>
      </dgm:t>
    </dgm:pt>
    <dgm:pt modelId="{8423C7FA-B2E6-4060-A6C9-CDB38DB87C63}" type="parTrans" cxnId="{C23C334C-2F56-4E00-AE65-BAFAC0068D47}">
      <dgm:prSet/>
      <dgm:spPr/>
      <dgm:t>
        <a:bodyPr/>
        <a:lstStyle/>
        <a:p>
          <a:endParaRPr lang="en-US"/>
        </a:p>
      </dgm:t>
    </dgm:pt>
    <dgm:pt modelId="{4715D2AA-1621-4840-B0EA-85E1F801E3C1}" type="sibTrans" cxnId="{C23C334C-2F56-4E00-AE65-BAFAC0068D47}">
      <dgm:prSet/>
      <dgm:spPr/>
      <dgm:t>
        <a:bodyPr/>
        <a:lstStyle/>
        <a:p>
          <a:endParaRPr lang="en-US"/>
        </a:p>
      </dgm:t>
    </dgm:pt>
    <dgm:pt modelId="{7C323F50-A662-4F36-BDDF-3C01176DBFD8}">
      <dgm:prSet phldr="0"/>
      <dgm:spPr/>
      <dgm:t>
        <a:bodyPr/>
        <a:lstStyle/>
        <a:p>
          <a:pPr>
            <a:lnSpc>
              <a:spcPct val="100000"/>
            </a:lnSpc>
            <a:defRPr b="1"/>
          </a:pPr>
          <a:r>
            <a:rPr lang="en-US" err="1">
              <a:latin typeface="Verdana Pro Cond SemiBold"/>
            </a:rPr>
            <a:t>Tensorflow</a:t>
          </a:r>
          <a:r>
            <a:rPr lang="en-US">
              <a:latin typeface="Verdana Pro Cond SemiBold"/>
            </a:rPr>
            <a:t> (Deep Learning)</a:t>
          </a:r>
        </a:p>
      </dgm:t>
    </dgm:pt>
    <dgm:pt modelId="{D45CE74E-B916-4D3E-8377-46E64311AABF}" type="parTrans" cxnId="{DA48AAC0-A739-4C43-9F42-0ADA9EA6D567}">
      <dgm:prSet/>
      <dgm:spPr/>
      <dgm:t>
        <a:bodyPr/>
        <a:lstStyle/>
        <a:p>
          <a:endParaRPr lang="en-NZ"/>
        </a:p>
      </dgm:t>
    </dgm:pt>
    <dgm:pt modelId="{587BAA15-BEF9-4EB0-89E3-D674755732B4}" type="sibTrans" cxnId="{DA48AAC0-A739-4C43-9F42-0ADA9EA6D567}">
      <dgm:prSet/>
      <dgm:spPr/>
      <dgm:t>
        <a:bodyPr/>
        <a:lstStyle/>
        <a:p>
          <a:endParaRPr lang="en-NZ"/>
        </a:p>
      </dgm:t>
    </dgm:pt>
    <dgm:pt modelId="{7C477704-735D-4A3E-90EC-5EF416830AA2}">
      <dgm:prSet phldr="0"/>
      <dgm:spPr/>
      <dgm:t>
        <a:bodyPr/>
        <a:lstStyle/>
        <a:p>
          <a:pPr>
            <a:lnSpc>
              <a:spcPct val="100000"/>
            </a:lnSpc>
          </a:pPr>
          <a:r>
            <a:rPr lang="en-US"/>
            <a:t>Preprocess </a:t>
          </a:r>
          <a:endParaRPr lang="en-US">
            <a:latin typeface="Verdana Pro Cond SemiBold"/>
          </a:endParaRPr>
        </a:p>
      </dgm:t>
    </dgm:pt>
    <dgm:pt modelId="{31846576-DB19-48F5-BA29-5D20C1CF2D48}" type="parTrans" cxnId="{D9EE7D1F-EA49-4672-B6A6-75CBFE4333C3}">
      <dgm:prSet/>
      <dgm:spPr/>
      <dgm:t>
        <a:bodyPr/>
        <a:lstStyle/>
        <a:p>
          <a:endParaRPr lang="en-NZ"/>
        </a:p>
      </dgm:t>
    </dgm:pt>
    <dgm:pt modelId="{FE718886-63E7-4EAA-8EDC-8B5CA78C50AB}" type="sibTrans" cxnId="{D9EE7D1F-EA49-4672-B6A6-75CBFE4333C3}">
      <dgm:prSet/>
      <dgm:spPr/>
      <dgm:t>
        <a:bodyPr/>
        <a:lstStyle/>
        <a:p>
          <a:endParaRPr lang="en-NZ"/>
        </a:p>
      </dgm:t>
    </dgm:pt>
    <dgm:pt modelId="{114972EA-9EAD-4C93-A596-4743546E7945}">
      <dgm:prSet phldr="0"/>
      <dgm:spPr/>
      <dgm:t>
        <a:bodyPr/>
        <a:lstStyle/>
        <a:p>
          <a:pPr>
            <a:lnSpc>
              <a:spcPct val="100000"/>
            </a:lnSpc>
          </a:pPr>
          <a:r>
            <a:rPr lang="en-US">
              <a:latin typeface="Verdana Pro Cond SemiBold"/>
            </a:rPr>
            <a:t>Build Model</a:t>
          </a:r>
        </a:p>
      </dgm:t>
    </dgm:pt>
    <dgm:pt modelId="{C630C966-E8C2-4035-841E-9DEF1BB3BDC3}" type="parTrans" cxnId="{DB87334D-47C1-4218-8776-FFAB1AD12796}">
      <dgm:prSet/>
      <dgm:spPr/>
      <dgm:t>
        <a:bodyPr/>
        <a:lstStyle/>
        <a:p>
          <a:endParaRPr lang="en-NZ"/>
        </a:p>
      </dgm:t>
    </dgm:pt>
    <dgm:pt modelId="{78DFE826-23F8-403B-A514-2C4766E76A00}" type="sibTrans" cxnId="{DB87334D-47C1-4218-8776-FFAB1AD12796}">
      <dgm:prSet/>
      <dgm:spPr/>
      <dgm:t>
        <a:bodyPr/>
        <a:lstStyle/>
        <a:p>
          <a:endParaRPr lang="en-NZ"/>
        </a:p>
      </dgm:t>
    </dgm:pt>
    <dgm:pt modelId="{214B58C8-FA2B-496E-9EA0-7165C2760D50}">
      <dgm:prSet phldr="0"/>
      <dgm:spPr/>
      <dgm:t>
        <a:bodyPr/>
        <a:lstStyle/>
        <a:p>
          <a:pPr>
            <a:lnSpc>
              <a:spcPct val="100000"/>
            </a:lnSpc>
          </a:pPr>
          <a:r>
            <a:rPr lang="en-US">
              <a:latin typeface="Verdana Pro Cond SemiBold"/>
            </a:rPr>
            <a:t>Compile Model</a:t>
          </a:r>
          <a:endParaRPr lang="en-US"/>
        </a:p>
      </dgm:t>
    </dgm:pt>
    <dgm:pt modelId="{A0A1C517-D5C3-4843-BB33-971850F7726E}" type="parTrans" cxnId="{95E63BD1-2EF4-4E6E-BCEF-407782987A4E}">
      <dgm:prSet/>
      <dgm:spPr/>
      <dgm:t>
        <a:bodyPr/>
        <a:lstStyle/>
        <a:p>
          <a:endParaRPr lang="en-NZ"/>
        </a:p>
      </dgm:t>
    </dgm:pt>
    <dgm:pt modelId="{DB225012-0151-4FF6-AD0F-F2610D34E823}" type="sibTrans" cxnId="{95E63BD1-2EF4-4E6E-BCEF-407782987A4E}">
      <dgm:prSet/>
      <dgm:spPr/>
      <dgm:t>
        <a:bodyPr/>
        <a:lstStyle/>
        <a:p>
          <a:endParaRPr lang="en-NZ"/>
        </a:p>
      </dgm:t>
    </dgm:pt>
    <dgm:pt modelId="{10827F52-6985-49FB-A733-493E9D7B4B9E}">
      <dgm:prSet phldr="0"/>
      <dgm:spPr/>
      <dgm:t>
        <a:bodyPr/>
        <a:lstStyle/>
        <a:p>
          <a:pPr>
            <a:lnSpc>
              <a:spcPct val="100000"/>
            </a:lnSpc>
          </a:pPr>
          <a:r>
            <a:rPr lang="en-US" dirty="0">
              <a:latin typeface="Verdana Pro Cond SemiBold"/>
            </a:rPr>
            <a:t>Train</a:t>
          </a:r>
        </a:p>
        <a:p>
          <a:pPr>
            <a:lnSpc>
              <a:spcPct val="100000"/>
            </a:lnSpc>
          </a:pPr>
          <a:r>
            <a:rPr lang="en-US" dirty="0">
              <a:latin typeface="Verdana Pro Cond SemiBold"/>
            </a:rPr>
            <a:t>Predict</a:t>
          </a:r>
        </a:p>
      </dgm:t>
    </dgm:pt>
    <dgm:pt modelId="{CA6EFAFF-AD82-457F-9A7F-842AD7097F2B}" type="parTrans" cxnId="{C6ACD748-AE77-44BD-9852-EC0A398A9A10}">
      <dgm:prSet/>
      <dgm:spPr/>
      <dgm:t>
        <a:bodyPr/>
        <a:lstStyle/>
        <a:p>
          <a:endParaRPr lang="en-NZ"/>
        </a:p>
      </dgm:t>
    </dgm:pt>
    <dgm:pt modelId="{79FA9C84-00F6-4830-86D1-D5D43C6A6F85}" type="sibTrans" cxnId="{C6ACD748-AE77-44BD-9852-EC0A398A9A10}">
      <dgm:prSet/>
      <dgm:spPr/>
      <dgm:t>
        <a:bodyPr/>
        <a:lstStyle/>
        <a:p>
          <a:endParaRPr lang="en-NZ"/>
        </a:p>
      </dgm:t>
    </dgm:pt>
    <dgm:pt modelId="{FC7E3E7E-C0BF-4EE1-A3B0-AFE0B397A52E}">
      <dgm:prSet phldr="0"/>
      <dgm:spPr/>
      <dgm:t>
        <a:bodyPr/>
        <a:lstStyle/>
        <a:p>
          <a:pPr>
            <a:lnSpc>
              <a:spcPct val="100000"/>
            </a:lnSpc>
          </a:pPr>
          <a:r>
            <a:rPr lang="en-US" dirty="0">
              <a:latin typeface="Verdana Pro Cond SemiBold"/>
            </a:rPr>
            <a:t>Evaluate</a:t>
          </a:r>
        </a:p>
      </dgm:t>
    </dgm:pt>
    <dgm:pt modelId="{F562E7D6-C4BA-48D0-AFDB-04F3AB2BED54}" type="parTrans" cxnId="{1BDE5EDE-EB69-4E35-94F6-04E93A34C759}">
      <dgm:prSet/>
      <dgm:spPr/>
      <dgm:t>
        <a:bodyPr/>
        <a:lstStyle/>
        <a:p>
          <a:endParaRPr lang="en-NZ"/>
        </a:p>
      </dgm:t>
    </dgm:pt>
    <dgm:pt modelId="{56677ED7-2F63-45DC-B837-159A4AC5113F}" type="sibTrans" cxnId="{1BDE5EDE-EB69-4E35-94F6-04E93A34C759}">
      <dgm:prSet/>
      <dgm:spPr/>
      <dgm:t>
        <a:bodyPr/>
        <a:lstStyle/>
        <a:p>
          <a:endParaRPr lang="en-NZ"/>
        </a:p>
      </dgm:t>
    </dgm:pt>
    <dgm:pt modelId="{04DCF2C2-0229-4FEA-B125-B1075CE77F68}">
      <dgm:prSet phldr="0"/>
      <dgm:spPr/>
      <dgm:t>
        <a:bodyPr/>
        <a:lstStyle/>
        <a:p>
          <a:pPr>
            <a:lnSpc>
              <a:spcPct val="100000"/>
            </a:lnSpc>
          </a:pPr>
          <a:r>
            <a:rPr lang="en-US" dirty="0"/>
            <a:t>Results: Statistics / Graphs</a:t>
          </a:r>
          <a:endParaRPr lang="en-US" dirty="0">
            <a:latin typeface="Verdana Pro Cond SemiBold"/>
          </a:endParaRPr>
        </a:p>
      </dgm:t>
    </dgm:pt>
    <dgm:pt modelId="{A8B60497-11F5-4676-85EA-5C4377BC6FF1}" type="parTrans" cxnId="{DE7DDC63-8A7B-41B8-B494-369BD610666D}">
      <dgm:prSet/>
      <dgm:spPr/>
      <dgm:t>
        <a:bodyPr/>
        <a:lstStyle/>
        <a:p>
          <a:endParaRPr lang="en-NZ"/>
        </a:p>
      </dgm:t>
    </dgm:pt>
    <dgm:pt modelId="{80EC8893-3214-442E-886F-C89C1E27917B}" type="sibTrans" cxnId="{DE7DDC63-8A7B-41B8-B494-369BD610666D}">
      <dgm:prSet/>
      <dgm:spPr/>
      <dgm:t>
        <a:bodyPr/>
        <a:lstStyle/>
        <a:p>
          <a:endParaRPr lang="en-NZ"/>
        </a:p>
      </dgm:t>
    </dgm:pt>
    <dgm:pt modelId="{406CEAF6-1A51-48DA-A417-A7915A516498}" type="pres">
      <dgm:prSet presAssocID="{8020BCE1-6545-41D7-B699-C259966F9383}" presName="root" presStyleCnt="0">
        <dgm:presLayoutVars>
          <dgm:dir/>
          <dgm:resizeHandles val="exact"/>
        </dgm:presLayoutVars>
      </dgm:prSet>
      <dgm:spPr/>
    </dgm:pt>
    <dgm:pt modelId="{ED2BB971-57B5-43B3-B837-A0365BDB9F43}" type="pres">
      <dgm:prSet presAssocID="{EC1508AD-248C-4D63-82B5-82D1A203413C}" presName="compNode" presStyleCnt="0"/>
      <dgm:spPr/>
    </dgm:pt>
    <dgm:pt modelId="{48B643DC-D147-4BB1-94F1-DEFC59F6F703}" type="pres">
      <dgm:prSet presAssocID="{EC1508AD-248C-4D63-82B5-82D1A203413C}"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F002E66D-908F-4A44-B137-B4BA0F0FF91C}" type="pres">
      <dgm:prSet presAssocID="{EC1508AD-248C-4D63-82B5-82D1A203413C}" presName="iconSpace" presStyleCnt="0"/>
      <dgm:spPr/>
    </dgm:pt>
    <dgm:pt modelId="{37A43C7A-0C2B-4364-8434-0D3C4BE9F158}" type="pres">
      <dgm:prSet presAssocID="{EC1508AD-248C-4D63-82B5-82D1A203413C}" presName="parTx" presStyleLbl="revTx" presStyleIdx="0" presStyleCnt="4">
        <dgm:presLayoutVars>
          <dgm:chMax val="0"/>
          <dgm:chPref val="0"/>
        </dgm:presLayoutVars>
      </dgm:prSet>
      <dgm:spPr/>
    </dgm:pt>
    <dgm:pt modelId="{0E792471-1CB5-455A-AEBE-BC19CE6B249F}" type="pres">
      <dgm:prSet presAssocID="{EC1508AD-248C-4D63-82B5-82D1A203413C}" presName="txSpace" presStyleCnt="0"/>
      <dgm:spPr/>
    </dgm:pt>
    <dgm:pt modelId="{D6951DA5-5908-4E87-90FD-DB13A24524FF}" type="pres">
      <dgm:prSet presAssocID="{EC1508AD-248C-4D63-82B5-82D1A203413C}" presName="desTx" presStyleLbl="revTx" presStyleIdx="1" presStyleCnt="4">
        <dgm:presLayoutVars/>
      </dgm:prSet>
      <dgm:spPr/>
    </dgm:pt>
    <dgm:pt modelId="{49053A91-D341-4A78-953D-A3F821868032}" type="pres">
      <dgm:prSet presAssocID="{3FFA978B-AD03-411A-97BC-9AF77F0EFFD8}" presName="sibTrans" presStyleCnt="0"/>
      <dgm:spPr/>
    </dgm:pt>
    <dgm:pt modelId="{F50DE233-55FB-4D98-B4F9-C77BC0386957}" type="pres">
      <dgm:prSet presAssocID="{7C323F50-A662-4F36-BDDF-3C01176DBFD8}" presName="compNode" presStyleCnt="0"/>
      <dgm:spPr/>
    </dgm:pt>
    <dgm:pt modelId="{9F3C217D-0A95-4BCD-90BE-B74724764FE5}" type="pres">
      <dgm:prSet presAssocID="{7C323F50-A662-4F36-BDDF-3C01176DBFD8}"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7F56DABE-085C-4447-AFD5-910DBD0A023B}" type="pres">
      <dgm:prSet presAssocID="{7C323F50-A662-4F36-BDDF-3C01176DBFD8}" presName="iconSpace" presStyleCnt="0"/>
      <dgm:spPr/>
    </dgm:pt>
    <dgm:pt modelId="{1BB0162D-85E8-43FF-B16A-186F3809735F}" type="pres">
      <dgm:prSet presAssocID="{7C323F50-A662-4F36-BDDF-3C01176DBFD8}" presName="parTx" presStyleLbl="revTx" presStyleIdx="2" presStyleCnt="4">
        <dgm:presLayoutVars>
          <dgm:chMax val="0"/>
          <dgm:chPref val="0"/>
        </dgm:presLayoutVars>
      </dgm:prSet>
      <dgm:spPr/>
    </dgm:pt>
    <dgm:pt modelId="{BF37D89C-EBD9-4B1C-89DD-D6F324D1478D}" type="pres">
      <dgm:prSet presAssocID="{7C323F50-A662-4F36-BDDF-3C01176DBFD8}" presName="txSpace" presStyleCnt="0"/>
      <dgm:spPr/>
    </dgm:pt>
    <dgm:pt modelId="{55905F42-0092-41B6-A8D9-6C21841ED41F}" type="pres">
      <dgm:prSet presAssocID="{7C323F50-A662-4F36-BDDF-3C01176DBFD8}" presName="desTx" presStyleLbl="revTx" presStyleIdx="3" presStyleCnt="4">
        <dgm:presLayoutVars/>
      </dgm:prSet>
      <dgm:spPr/>
    </dgm:pt>
  </dgm:ptLst>
  <dgm:cxnLst>
    <dgm:cxn modelId="{D4238811-4BBF-48C0-B2F3-81C7A138B777}" type="presOf" srcId="{10827F52-6985-49FB-A733-493E9D7B4B9E}" destId="{55905F42-0092-41B6-A8D9-6C21841ED41F}" srcOrd="0" destOrd="3" presId="urn:microsoft.com/office/officeart/2018/2/layout/IconLabelDescriptionList"/>
    <dgm:cxn modelId="{D9EE7D1F-EA49-4672-B6A6-75CBFE4333C3}" srcId="{7C323F50-A662-4F36-BDDF-3C01176DBFD8}" destId="{7C477704-735D-4A3E-90EC-5EF416830AA2}" srcOrd="0" destOrd="0" parTransId="{31846576-DB19-48F5-BA29-5D20C1CF2D48}" sibTransId="{FE718886-63E7-4EAA-8EDC-8B5CA78C50AB}"/>
    <dgm:cxn modelId="{8FFD0B2F-3E4E-4C9B-8112-9A3D2D2D485E}" type="presOf" srcId="{FC7E3E7E-C0BF-4EE1-A3B0-AFE0B397A52E}" destId="{55905F42-0092-41B6-A8D9-6C21841ED41F}" srcOrd="0" destOrd="4" presId="urn:microsoft.com/office/officeart/2018/2/layout/IconLabelDescriptionList"/>
    <dgm:cxn modelId="{E79BE52F-8685-46F5-8A2E-EABF96A2A1CC}" srcId="{EC1508AD-248C-4D63-82B5-82D1A203413C}" destId="{61F67FB7-0AB8-4764-AF64-6A094B9B2A15}" srcOrd="2" destOrd="0" parTransId="{6FD1624A-4F4A-4FF0-9709-F8E14D2A9D1C}" sibTransId="{23545652-3DE9-4F95-A9D1-BCD9117DB306}"/>
    <dgm:cxn modelId="{B4812830-4CF1-4AE4-8FDD-EAAF40C04E25}" type="presOf" srcId="{2D99A1EB-CD07-4F7D-B849-E20B181A83E4}" destId="{D6951DA5-5908-4E87-90FD-DB13A24524FF}" srcOrd="0" destOrd="3" presId="urn:microsoft.com/office/officeart/2018/2/layout/IconLabelDescriptionList"/>
    <dgm:cxn modelId="{AD37E939-857F-46A0-9913-986C8DDA66A7}" type="presOf" srcId="{7C477704-735D-4A3E-90EC-5EF416830AA2}" destId="{55905F42-0092-41B6-A8D9-6C21841ED41F}" srcOrd="0" destOrd="0" presId="urn:microsoft.com/office/officeart/2018/2/layout/IconLabelDescriptionList"/>
    <dgm:cxn modelId="{6BACD361-F285-4294-A000-07DDF3C2B811}" type="presOf" srcId="{214B58C8-FA2B-496E-9EA0-7165C2760D50}" destId="{55905F42-0092-41B6-A8D9-6C21841ED41F}" srcOrd="0" destOrd="2" presId="urn:microsoft.com/office/officeart/2018/2/layout/IconLabelDescriptionList"/>
    <dgm:cxn modelId="{DE7DDC63-8A7B-41B8-B494-369BD610666D}" srcId="{7C323F50-A662-4F36-BDDF-3C01176DBFD8}" destId="{04DCF2C2-0229-4FEA-B125-B1075CE77F68}" srcOrd="5" destOrd="0" parTransId="{A8B60497-11F5-4676-85EA-5C4377BC6FF1}" sibTransId="{80EC8893-3214-442E-886F-C89C1E27917B}"/>
    <dgm:cxn modelId="{E1F2AD65-435A-48F9-8C60-E1AC8D9744EA}" type="presOf" srcId="{312F51C9-CC44-4341-B597-7504FDA0F668}" destId="{D6951DA5-5908-4E87-90FD-DB13A24524FF}" srcOrd="0" destOrd="4" presId="urn:microsoft.com/office/officeart/2018/2/layout/IconLabelDescriptionList"/>
    <dgm:cxn modelId="{C6ACD748-AE77-44BD-9852-EC0A398A9A10}" srcId="{7C323F50-A662-4F36-BDDF-3C01176DBFD8}" destId="{10827F52-6985-49FB-A733-493E9D7B4B9E}" srcOrd="3" destOrd="0" parTransId="{CA6EFAFF-AD82-457F-9A7F-842AD7097F2B}" sibTransId="{79FA9C84-00F6-4830-86D1-D5D43C6A6F85}"/>
    <dgm:cxn modelId="{DFB0646B-C538-4CED-BD4D-6F916042ED31}" type="presOf" srcId="{7C323F50-A662-4F36-BDDF-3C01176DBFD8}" destId="{1BB0162D-85E8-43FF-B16A-186F3809735F}" srcOrd="0" destOrd="0" presId="urn:microsoft.com/office/officeart/2018/2/layout/IconLabelDescriptionList"/>
    <dgm:cxn modelId="{C23C334C-2F56-4E00-AE65-BAFAC0068D47}" srcId="{EC1508AD-248C-4D63-82B5-82D1A203413C}" destId="{312F51C9-CC44-4341-B597-7504FDA0F668}" srcOrd="4" destOrd="0" parTransId="{8423C7FA-B2E6-4060-A6C9-CDB38DB87C63}" sibTransId="{4715D2AA-1621-4840-B0EA-85E1F801E3C1}"/>
    <dgm:cxn modelId="{92ED286D-5C1D-405B-99D2-42F53BE38770}" type="presOf" srcId="{114972EA-9EAD-4C93-A596-4743546E7945}" destId="{55905F42-0092-41B6-A8D9-6C21841ED41F}" srcOrd="0" destOrd="1" presId="urn:microsoft.com/office/officeart/2018/2/layout/IconLabelDescriptionList"/>
    <dgm:cxn modelId="{DB87334D-47C1-4218-8776-FFAB1AD12796}" srcId="{7C323F50-A662-4F36-BDDF-3C01176DBFD8}" destId="{114972EA-9EAD-4C93-A596-4743546E7945}" srcOrd="1" destOrd="0" parTransId="{C630C966-E8C2-4035-841E-9DEF1BB3BDC3}" sibTransId="{78DFE826-23F8-403B-A514-2C4766E76A00}"/>
    <dgm:cxn modelId="{B070A871-2103-4311-93B8-6603B68D67E5}" type="presOf" srcId="{8020BCE1-6545-41D7-B699-C259966F9383}" destId="{406CEAF6-1A51-48DA-A417-A7915A516498}" srcOrd="0" destOrd="0" presId="urn:microsoft.com/office/officeart/2018/2/layout/IconLabelDescriptionList"/>
    <dgm:cxn modelId="{A6F43A5A-E169-4AEA-8F72-90779F335DE4}" type="presOf" srcId="{EC1508AD-248C-4D63-82B5-82D1A203413C}" destId="{37A43C7A-0C2B-4364-8434-0D3C4BE9F158}" srcOrd="0" destOrd="0" presId="urn:microsoft.com/office/officeart/2018/2/layout/IconLabelDescriptionList"/>
    <dgm:cxn modelId="{BB799E7A-DDBD-4ECA-B5AA-9F799A4FD057}" type="presOf" srcId="{04DCF2C2-0229-4FEA-B125-B1075CE77F68}" destId="{55905F42-0092-41B6-A8D9-6C21841ED41F}" srcOrd="0" destOrd="5" presId="urn:microsoft.com/office/officeart/2018/2/layout/IconLabelDescriptionList"/>
    <dgm:cxn modelId="{12551087-98D8-43B0-A8C0-713DC9DA7F5B}" type="presOf" srcId="{C5ABFA95-6011-4ECA-89F1-2BB429635929}" destId="{D6951DA5-5908-4E87-90FD-DB13A24524FF}" srcOrd="0" destOrd="0" presId="urn:microsoft.com/office/officeart/2018/2/layout/IconLabelDescriptionList"/>
    <dgm:cxn modelId="{FFCCEB88-A9DB-4DB4-BE98-67F8A6617DEC}" type="presOf" srcId="{61F67FB7-0AB8-4764-AF64-6A094B9B2A15}" destId="{D6951DA5-5908-4E87-90FD-DB13A24524FF}" srcOrd="0" destOrd="2" presId="urn:microsoft.com/office/officeart/2018/2/layout/IconLabelDescriptionList"/>
    <dgm:cxn modelId="{C41D518B-2BA3-4F7A-8B9E-E4BB4A1DAA45}" srcId="{8020BCE1-6545-41D7-B699-C259966F9383}" destId="{EC1508AD-248C-4D63-82B5-82D1A203413C}" srcOrd="0" destOrd="0" parTransId="{C0FEB59C-2D4D-4F01-BA43-5AFEC903D45F}" sibTransId="{3FFA978B-AD03-411A-97BC-9AF77F0EFFD8}"/>
    <dgm:cxn modelId="{B79D85A8-6847-47CE-AA5E-25882BD7BA37}" srcId="{EC1508AD-248C-4D63-82B5-82D1A203413C}" destId="{2D99A1EB-CD07-4F7D-B849-E20B181A83E4}" srcOrd="3" destOrd="0" parTransId="{FF8BFED3-1F68-4BF9-A3CB-32204D9C69D0}" sibTransId="{E7AC75AE-90BB-4F55-81C0-F6C04710895C}"/>
    <dgm:cxn modelId="{DA48AAC0-A739-4C43-9F42-0ADA9EA6D567}" srcId="{8020BCE1-6545-41D7-B699-C259966F9383}" destId="{7C323F50-A662-4F36-BDDF-3C01176DBFD8}" srcOrd="1" destOrd="0" parTransId="{D45CE74E-B916-4D3E-8377-46E64311AABF}" sibTransId="{587BAA15-BEF9-4EB0-89E3-D674755732B4}"/>
    <dgm:cxn modelId="{E43060CA-A884-4E00-837F-E20CCF6E1FF9}" srcId="{EC1508AD-248C-4D63-82B5-82D1A203413C}" destId="{5E336848-DD4B-4B12-9E7B-9E3306C7A41B}" srcOrd="1" destOrd="0" parTransId="{358050DA-737D-41B3-9E3B-65D425902A0F}" sibTransId="{CBCDEBDB-B21F-4741-8929-949686B6B164}"/>
    <dgm:cxn modelId="{78ED73CD-F2B2-43F2-94D5-175017FF9A7C}" type="presOf" srcId="{5E336848-DD4B-4B12-9E7B-9E3306C7A41B}" destId="{D6951DA5-5908-4E87-90FD-DB13A24524FF}" srcOrd="0" destOrd="1" presId="urn:microsoft.com/office/officeart/2018/2/layout/IconLabelDescriptionList"/>
    <dgm:cxn modelId="{95E63BD1-2EF4-4E6E-BCEF-407782987A4E}" srcId="{7C323F50-A662-4F36-BDDF-3C01176DBFD8}" destId="{214B58C8-FA2B-496E-9EA0-7165C2760D50}" srcOrd="2" destOrd="0" parTransId="{A0A1C517-D5C3-4843-BB33-971850F7726E}" sibTransId="{DB225012-0151-4FF6-AD0F-F2610D34E823}"/>
    <dgm:cxn modelId="{5243E2D7-5799-4396-8176-5BA59416B5D4}" srcId="{EC1508AD-248C-4D63-82B5-82D1A203413C}" destId="{C5ABFA95-6011-4ECA-89F1-2BB429635929}" srcOrd="0" destOrd="0" parTransId="{56DA90A6-B4AB-48CA-8488-240ADA8F9B83}" sibTransId="{574CBDBD-6CD7-482A-AC5B-78EA016AE225}"/>
    <dgm:cxn modelId="{1BDE5EDE-EB69-4E35-94F6-04E93A34C759}" srcId="{7C323F50-A662-4F36-BDDF-3C01176DBFD8}" destId="{FC7E3E7E-C0BF-4EE1-A3B0-AFE0B397A52E}" srcOrd="4" destOrd="0" parTransId="{F562E7D6-C4BA-48D0-AFDB-04F3AB2BED54}" sibTransId="{56677ED7-2F63-45DC-B837-159A4AC5113F}"/>
    <dgm:cxn modelId="{2CB51747-1203-46B5-A224-85E3D55D4C5F}" type="presParOf" srcId="{406CEAF6-1A51-48DA-A417-A7915A516498}" destId="{ED2BB971-57B5-43B3-B837-A0365BDB9F43}" srcOrd="0" destOrd="0" presId="urn:microsoft.com/office/officeart/2018/2/layout/IconLabelDescriptionList"/>
    <dgm:cxn modelId="{EDEAEF87-E89B-4FE5-924B-318800E44969}" type="presParOf" srcId="{ED2BB971-57B5-43B3-B837-A0365BDB9F43}" destId="{48B643DC-D147-4BB1-94F1-DEFC59F6F703}" srcOrd="0" destOrd="0" presId="urn:microsoft.com/office/officeart/2018/2/layout/IconLabelDescriptionList"/>
    <dgm:cxn modelId="{FDB2EDFF-8EEE-4E46-98A7-A8208327A303}" type="presParOf" srcId="{ED2BB971-57B5-43B3-B837-A0365BDB9F43}" destId="{F002E66D-908F-4A44-B137-B4BA0F0FF91C}" srcOrd="1" destOrd="0" presId="urn:microsoft.com/office/officeart/2018/2/layout/IconLabelDescriptionList"/>
    <dgm:cxn modelId="{F22628B4-F230-49AF-95CF-FB927A4ADAC5}" type="presParOf" srcId="{ED2BB971-57B5-43B3-B837-A0365BDB9F43}" destId="{37A43C7A-0C2B-4364-8434-0D3C4BE9F158}" srcOrd="2" destOrd="0" presId="urn:microsoft.com/office/officeart/2018/2/layout/IconLabelDescriptionList"/>
    <dgm:cxn modelId="{CAF9E714-4CDE-404E-AC5F-B68F7858FCC4}" type="presParOf" srcId="{ED2BB971-57B5-43B3-B837-A0365BDB9F43}" destId="{0E792471-1CB5-455A-AEBE-BC19CE6B249F}" srcOrd="3" destOrd="0" presId="urn:microsoft.com/office/officeart/2018/2/layout/IconLabelDescriptionList"/>
    <dgm:cxn modelId="{67B11DB4-B0C5-4971-9495-81E002DA4473}" type="presParOf" srcId="{ED2BB971-57B5-43B3-B837-A0365BDB9F43}" destId="{D6951DA5-5908-4E87-90FD-DB13A24524FF}" srcOrd="4" destOrd="0" presId="urn:microsoft.com/office/officeart/2018/2/layout/IconLabelDescriptionList"/>
    <dgm:cxn modelId="{2540282F-9E36-4E95-8CF8-A8D8F38C7205}" type="presParOf" srcId="{406CEAF6-1A51-48DA-A417-A7915A516498}" destId="{49053A91-D341-4A78-953D-A3F821868032}" srcOrd="1" destOrd="0" presId="urn:microsoft.com/office/officeart/2018/2/layout/IconLabelDescriptionList"/>
    <dgm:cxn modelId="{1EE9F3FF-ACF3-413B-8F9C-6DCC8F326F32}" type="presParOf" srcId="{406CEAF6-1A51-48DA-A417-A7915A516498}" destId="{F50DE233-55FB-4D98-B4F9-C77BC0386957}" srcOrd="2" destOrd="0" presId="urn:microsoft.com/office/officeart/2018/2/layout/IconLabelDescriptionList"/>
    <dgm:cxn modelId="{96B3EE8E-4115-4067-94CE-DE40EED4C142}" type="presParOf" srcId="{F50DE233-55FB-4D98-B4F9-C77BC0386957}" destId="{9F3C217D-0A95-4BCD-90BE-B74724764FE5}" srcOrd="0" destOrd="0" presId="urn:microsoft.com/office/officeart/2018/2/layout/IconLabelDescriptionList"/>
    <dgm:cxn modelId="{E0E84863-5F81-4720-B0F2-FD38AEBC11EA}" type="presParOf" srcId="{F50DE233-55FB-4D98-B4F9-C77BC0386957}" destId="{7F56DABE-085C-4447-AFD5-910DBD0A023B}" srcOrd="1" destOrd="0" presId="urn:microsoft.com/office/officeart/2018/2/layout/IconLabelDescriptionList"/>
    <dgm:cxn modelId="{F0686C2C-1761-43CA-8BE7-4718D55C4A7F}" type="presParOf" srcId="{F50DE233-55FB-4D98-B4F9-C77BC0386957}" destId="{1BB0162D-85E8-43FF-B16A-186F3809735F}" srcOrd="2" destOrd="0" presId="urn:microsoft.com/office/officeart/2018/2/layout/IconLabelDescriptionList"/>
    <dgm:cxn modelId="{E48C71C1-573B-4920-9611-4737B3F841CF}" type="presParOf" srcId="{F50DE233-55FB-4D98-B4F9-C77BC0386957}" destId="{BF37D89C-EBD9-4B1C-89DD-D6F324D1478D}" srcOrd="3" destOrd="0" presId="urn:microsoft.com/office/officeart/2018/2/layout/IconLabelDescriptionList"/>
    <dgm:cxn modelId="{FB22645F-DB14-4EEB-BA74-3069A7BEE85B}" type="presParOf" srcId="{F50DE233-55FB-4D98-B4F9-C77BC0386957}" destId="{55905F42-0092-41B6-A8D9-6C21841ED41F}" srcOrd="4" destOrd="0" presId="urn:microsoft.com/office/officeart/2018/2/layout/IconLabelDescription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172C5D6-3B28-4DE2-88FA-9E1BB37B6EC6}" type="doc">
      <dgm:prSet loTypeId="urn:diagrams.loki3.com/BracketList" loCatId="list" qsTypeId="urn:microsoft.com/office/officeart/2005/8/quickstyle/3d2" qsCatId="3D" csTypeId="urn:microsoft.com/office/officeart/2005/8/colors/colorful1" csCatId="colorful" phldr="1"/>
      <dgm:spPr/>
      <dgm:t>
        <a:bodyPr/>
        <a:lstStyle/>
        <a:p>
          <a:endParaRPr lang="en-NZ"/>
        </a:p>
      </dgm:t>
    </dgm:pt>
    <dgm:pt modelId="{78756163-B2E0-4848-903F-A961B02B6ECD}">
      <dgm:prSet phldrT="[Text]"/>
      <dgm:spPr/>
      <dgm:t>
        <a:bodyPr/>
        <a:lstStyle/>
        <a:p>
          <a:r>
            <a:rPr lang="en-NZ" dirty="0"/>
            <a:t>1</a:t>
          </a:r>
        </a:p>
      </dgm:t>
    </dgm:pt>
    <dgm:pt modelId="{E4F5D304-B9FA-4D79-9ADC-6902A3C26FDB}" type="parTrans" cxnId="{3ADE68BB-FB5C-4C64-8AA5-38EE8CA3DB66}">
      <dgm:prSet/>
      <dgm:spPr/>
      <dgm:t>
        <a:bodyPr/>
        <a:lstStyle/>
        <a:p>
          <a:endParaRPr lang="en-NZ"/>
        </a:p>
      </dgm:t>
    </dgm:pt>
    <dgm:pt modelId="{9E8D8D57-5F87-4ADE-A067-4602F97FE9BA}" type="sibTrans" cxnId="{3ADE68BB-FB5C-4C64-8AA5-38EE8CA3DB66}">
      <dgm:prSet/>
      <dgm:spPr/>
      <dgm:t>
        <a:bodyPr/>
        <a:lstStyle/>
        <a:p>
          <a:endParaRPr lang="en-NZ"/>
        </a:p>
      </dgm:t>
    </dgm:pt>
    <dgm:pt modelId="{CFC3CEE6-B49B-4817-B425-4428114E8C67}">
      <dgm:prSet phldrT="[Text]"/>
      <dgm:spPr/>
      <dgm:t>
        <a:bodyPr/>
        <a:lstStyle/>
        <a:p>
          <a:r>
            <a:rPr lang="en-NZ" dirty="0"/>
            <a:t>Go to the directory</a:t>
          </a:r>
        </a:p>
      </dgm:t>
    </dgm:pt>
    <dgm:pt modelId="{6ABD5E5E-6800-4233-8697-31E88C72851C}" type="parTrans" cxnId="{A79EFDBC-16C4-462F-A93E-B5DB94D478DE}">
      <dgm:prSet/>
      <dgm:spPr/>
      <dgm:t>
        <a:bodyPr/>
        <a:lstStyle/>
        <a:p>
          <a:endParaRPr lang="en-NZ"/>
        </a:p>
      </dgm:t>
    </dgm:pt>
    <dgm:pt modelId="{F2EFCABC-E076-4E5A-AAD2-2C0663095033}" type="sibTrans" cxnId="{A79EFDBC-16C4-462F-A93E-B5DB94D478DE}">
      <dgm:prSet/>
      <dgm:spPr/>
      <dgm:t>
        <a:bodyPr/>
        <a:lstStyle/>
        <a:p>
          <a:endParaRPr lang="en-NZ"/>
        </a:p>
      </dgm:t>
    </dgm:pt>
    <dgm:pt modelId="{8C3A72B6-9123-4CE0-8775-9C1545F8331A}">
      <dgm:prSet phldrT="[Text]"/>
      <dgm:spPr/>
      <dgm:t>
        <a:bodyPr/>
        <a:lstStyle/>
        <a:p>
          <a:r>
            <a:rPr lang="en-NZ" dirty="0"/>
            <a:t>cd &lt;directory&gt;/my_practice_v2 </a:t>
          </a:r>
        </a:p>
      </dgm:t>
    </dgm:pt>
    <dgm:pt modelId="{3D2CB183-A1AF-4DBF-B906-909608915B50}" type="parTrans" cxnId="{D2AB0023-F6EB-41B7-BCDA-1E9AB0773A19}">
      <dgm:prSet/>
      <dgm:spPr/>
      <dgm:t>
        <a:bodyPr/>
        <a:lstStyle/>
        <a:p>
          <a:endParaRPr lang="en-NZ"/>
        </a:p>
      </dgm:t>
    </dgm:pt>
    <dgm:pt modelId="{67F108A4-DB6C-4D75-9E74-65CDC16871F8}" type="sibTrans" cxnId="{D2AB0023-F6EB-41B7-BCDA-1E9AB0773A19}">
      <dgm:prSet/>
      <dgm:spPr/>
      <dgm:t>
        <a:bodyPr/>
        <a:lstStyle/>
        <a:p>
          <a:endParaRPr lang="en-NZ"/>
        </a:p>
      </dgm:t>
    </dgm:pt>
    <dgm:pt modelId="{DAB62846-A45F-47F5-B465-0189413E8D9B}">
      <dgm:prSet phldrT="[Text]"/>
      <dgm:spPr/>
      <dgm:t>
        <a:bodyPr/>
        <a:lstStyle/>
        <a:p>
          <a:r>
            <a:rPr lang="en-NZ" dirty="0"/>
            <a:t>2</a:t>
          </a:r>
        </a:p>
      </dgm:t>
    </dgm:pt>
    <dgm:pt modelId="{D0608242-444B-4D07-BD70-D3E9B3B261EA}" type="parTrans" cxnId="{61914FE8-7CAF-4C95-8E44-4E78BE440DA3}">
      <dgm:prSet/>
      <dgm:spPr/>
      <dgm:t>
        <a:bodyPr/>
        <a:lstStyle/>
        <a:p>
          <a:endParaRPr lang="en-NZ"/>
        </a:p>
      </dgm:t>
    </dgm:pt>
    <dgm:pt modelId="{0B12C5F2-D408-4817-9EDC-D8129684042D}" type="sibTrans" cxnId="{61914FE8-7CAF-4C95-8E44-4E78BE440DA3}">
      <dgm:prSet/>
      <dgm:spPr/>
      <dgm:t>
        <a:bodyPr/>
        <a:lstStyle/>
        <a:p>
          <a:endParaRPr lang="en-NZ"/>
        </a:p>
      </dgm:t>
    </dgm:pt>
    <dgm:pt modelId="{8F4953DC-6D4F-43F7-B296-65E3AF073FB9}">
      <dgm:prSet phldrT="[Text]"/>
      <dgm:spPr/>
      <dgm:t>
        <a:bodyPr/>
        <a:lstStyle/>
        <a:p>
          <a:r>
            <a:rPr lang="en-NZ" dirty="0"/>
            <a:t>Install </a:t>
          </a:r>
          <a:r>
            <a:rPr lang="en-NZ" dirty="0" err="1"/>
            <a:t>pipenv</a:t>
          </a:r>
          <a:endParaRPr lang="en-NZ" dirty="0"/>
        </a:p>
      </dgm:t>
    </dgm:pt>
    <dgm:pt modelId="{06859C1B-580B-4F2F-9030-ACAD271CA0FF}" type="parTrans" cxnId="{06322ABB-53D3-4026-AF7B-4337D5747BCB}">
      <dgm:prSet/>
      <dgm:spPr/>
      <dgm:t>
        <a:bodyPr/>
        <a:lstStyle/>
        <a:p>
          <a:endParaRPr lang="en-NZ"/>
        </a:p>
      </dgm:t>
    </dgm:pt>
    <dgm:pt modelId="{35E83287-8980-4D22-811E-878BBDABE446}" type="sibTrans" cxnId="{06322ABB-53D3-4026-AF7B-4337D5747BCB}">
      <dgm:prSet/>
      <dgm:spPr/>
      <dgm:t>
        <a:bodyPr/>
        <a:lstStyle/>
        <a:p>
          <a:endParaRPr lang="en-NZ"/>
        </a:p>
      </dgm:t>
    </dgm:pt>
    <dgm:pt modelId="{064C59D9-8575-4412-B1A3-5018599DF054}">
      <dgm:prSet phldrT="[Text]"/>
      <dgm:spPr/>
      <dgm:t>
        <a:bodyPr/>
        <a:lstStyle/>
        <a:p>
          <a:r>
            <a:rPr lang="en-NZ" dirty="0"/>
            <a:t>pip install </a:t>
          </a:r>
          <a:r>
            <a:rPr lang="en-NZ" dirty="0" err="1"/>
            <a:t>pipenv</a:t>
          </a:r>
          <a:endParaRPr lang="en-NZ" dirty="0"/>
        </a:p>
      </dgm:t>
    </dgm:pt>
    <dgm:pt modelId="{23E592A5-367B-4A5F-B320-E3AFC092676D}" type="parTrans" cxnId="{D8B62B19-0546-4FC3-B9CC-06038600D260}">
      <dgm:prSet/>
      <dgm:spPr/>
      <dgm:t>
        <a:bodyPr/>
        <a:lstStyle/>
        <a:p>
          <a:endParaRPr lang="en-NZ"/>
        </a:p>
      </dgm:t>
    </dgm:pt>
    <dgm:pt modelId="{EB13CE40-23FE-4967-B0CF-C28155078BE6}" type="sibTrans" cxnId="{D8B62B19-0546-4FC3-B9CC-06038600D260}">
      <dgm:prSet/>
      <dgm:spPr/>
      <dgm:t>
        <a:bodyPr/>
        <a:lstStyle/>
        <a:p>
          <a:endParaRPr lang="en-NZ"/>
        </a:p>
      </dgm:t>
    </dgm:pt>
    <dgm:pt modelId="{4E9A2C97-180F-4182-9004-C0F3277620FC}">
      <dgm:prSet phldrT="[Text]"/>
      <dgm:spPr/>
      <dgm:t>
        <a:bodyPr/>
        <a:lstStyle/>
        <a:p>
          <a:r>
            <a:rPr lang="en-NZ" dirty="0"/>
            <a:t>3</a:t>
          </a:r>
        </a:p>
      </dgm:t>
    </dgm:pt>
    <dgm:pt modelId="{4C058DD6-0C21-46D4-95E6-2A04AF2A992A}" type="parTrans" cxnId="{6CE20EFC-6901-4347-A2FF-7A46D584F444}">
      <dgm:prSet/>
      <dgm:spPr/>
      <dgm:t>
        <a:bodyPr/>
        <a:lstStyle/>
        <a:p>
          <a:endParaRPr lang="en-NZ"/>
        </a:p>
      </dgm:t>
    </dgm:pt>
    <dgm:pt modelId="{A098A532-09CD-4B24-AEB1-B58D2CB73BF5}" type="sibTrans" cxnId="{6CE20EFC-6901-4347-A2FF-7A46D584F444}">
      <dgm:prSet/>
      <dgm:spPr/>
      <dgm:t>
        <a:bodyPr/>
        <a:lstStyle/>
        <a:p>
          <a:endParaRPr lang="en-NZ"/>
        </a:p>
      </dgm:t>
    </dgm:pt>
    <dgm:pt modelId="{375414E8-FDC0-4480-BA2A-C63A23A59DA8}">
      <dgm:prSet phldrT="[Text]"/>
      <dgm:spPr/>
      <dgm:t>
        <a:bodyPr/>
        <a:lstStyle/>
        <a:p>
          <a:r>
            <a:rPr lang="en-NZ" dirty="0"/>
            <a:t>Install the project</a:t>
          </a:r>
        </a:p>
      </dgm:t>
    </dgm:pt>
    <dgm:pt modelId="{9071E08D-5C98-4659-A90F-EEF4CB55E3F1}" type="parTrans" cxnId="{59C88068-8400-4E37-8AA4-5CFB2428C827}">
      <dgm:prSet/>
      <dgm:spPr/>
      <dgm:t>
        <a:bodyPr/>
        <a:lstStyle/>
        <a:p>
          <a:endParaRPr lang="en-NZ"/>
        </a:p>
      </dgm:t>
    </dgm:pt>
    <dgm:pt modelId="{825018A6-7151-4E2D-A977-1D506D6560D9}" type="sibTrans" cxnId="{59C88068-8400-4E37-8AA4-5CFB2428C827}">
      <dgm:prSet/>
      <dgm:spPr/>
      <dgm:t>
        <a:bodyPr/>
        <a:lstStyle/>
        <a:p>
          <a:endParaRPr lang="en-NZ"/>
        </a:p>
      </dgm:t>
    </dgm:pt>
    <dgm:pt modelId="{584934E4-A3F2-44C6-85FC-2B570E6E6DB9}">
      <dgm:prSet phldrT="[Text]"/>
      <dgm:spPr/>
      <dgm:t>
        <a:bodyPr/>
        <a:lstStyle/>
        <a:p>
          <a:r>
            <a:rPr lang="en-NZ" dirty="0" err="1"/>
            <a:t>pipenv</a:t>
          </a:r>
          <a:r>
            <a:rPr lang="en-NZ" dirty="0"/>
            <a:t> install</a:t>
          </a:r>
        </a:p>
      </dgm:t>
    </dgm:pt>
    <dgm:pt modelId="{AC4DA24C-1D03-42F3-B596-3153D12A92A7}" type="parTrans" cxnId="{EDA61209-4190-42E3-BDE1-A71095325C3C}">
      <dgm:prSet/>
      <dgm:spPr/>
      <dgm:t>
        <a:bodyPr/>
        <a:lstStyle/>
        <a:p>
          <a:endParaRPr lang="en-NZ"/>
        </a:p>
      </dgm:t>
    </dgm:pt>
    <dgm:pt modelId="{1E5FA20A-5947-44BA-A535-5FAA8076CF7F}" type="sibTrans" cxnId="{EDA61209-4190-42E3-BDE1-A71095325C3C}">
      <dgm:prSet/>
      <dgm:spPr/>
      <dgm:t>
        <a:bodyPr/>
        <a:lstStyle/>
        <a:p>
          <a:endParaRPr lang="en-NZ"/>
        </a:p>
      </dgm:t>
    </dgm:pt>
    <dgm:pt modelId="{A6B82452-4F77-4CBD-9982-9D53B5979CE0}">
      <dgm:prSet phldrT="[Text]"/>
      <dgm:spPr/>
      <dgm:t>
        <a:bodyPr/>
        <a:lstStyle/>
        <a:p>
          <a:r>
            <a:rPr lang="en-NZ" dirty="0"/>
            <a:t>4</a:t>
          </a:r>
        </a:p>
      </dgm:t>
    </dgm:pt>
    <dgm:pt modelId="{F2093DD1-BD95-41AB-9DC2-C30A9BCA8A09}" type="parTrans" cxnId="{B7171F79-6F14-4518-A6E9-DC0FA61FCF01}">
      <dgm:prSet/>
      <dgm:spPr/>
      <dgm:t>
        <a:bodyPr/>
        <a:lstStyle/>
        <a:p>
          <a:endParaRPr lang="en-NZ"/>
        </a:p>
      </dgm:t>
    </dgm:pt>
    <dgm:pt modelId="{1F2F40A8-1547-4ACD-9554-E80AF3F15131}" type="sibTrans" cxnId="{B7171F79-6F14-4518-A6E9-DC0FA61FCF01}">
      <dgm:prSet/>
      <dgm:spPr/>
      <dgm:t>
        <a:bodyPr/>
        <a:lstStyle/>
        <a:p>
          <a:endParaRPr lang="en-NZ"/>
        </a:p>
      </dgm:t>
    </dgm:pt>
    <dgm:pt modelId="{40C6953C-43F3-40F6-B869-AF4EE85629FA}">
      <dgm:prSet phldrT="[Text]"/>
      <dgm:spPr/>
      <dgm:t>
        <a:bodyPr/>
        <a:lstStyle/>
        <a:p>
          <a:r>
            <a:rPr lang="en-NZ" dirty="0"/>
            <a:t>Execute the program</a:t>
          </a:r>
        </a:p>
      </dgm:t>
    </dgm:pt>
    <dgm:pt modelId="{00353598-2965-41F8-B3A2-790C8BCA6177}" type="parTrans" cxnId="{FF340C32-B5DA-4369-B6CB-1A76FFAF45F8}">
      <dgm:prSet/>
      <dgm:spPr/>
      <dgm:t>
        <a:bodyPr/>
        <a:lstStyle/>
        <a:p>
          <a:endParaRPr lang="en-NZ"/>
        </a:p>
      </dgm:t>
    </dgm:pt>
    <dgm:pt modelId="{3F2D6167-0515-455D-B21F-183202909460}" type="sibTrans" cxnId="{FF340C32-B5DA-4369-B6CB-1A76FFAF45F8}">
      <dgm:prSet/>
      <dgm:spPr/>
      <dgm:t>
        <a:bodyPr/>
        <a:lstStyle/>
        <a:p>
          <a:endParaRPr lang="en-NZ"/>
        </a:p>
      </dgm:t>
    </dgm:pt>
    <dgm:pt modelId="{19510312-3884-4789-A822-0B179A12FA0F}">
      <dgm:prSet phldrT="[Text]"/>
      <dgm:spPr/>
      <dgm:t>
        <a:bodyPr/>
        <a:lstStyle/>
        <a:p>
          <a:r>
            <a:rPr lang="en-NZ" dirty="0" err="1"/>
            <a:t>pipenv</a:t>
          </a:r>
          <a:r>
            <a:rPr lang="en-NZ" dirty="0"/>
            <a:t> run python –W ignore main.py –</a:t>
          </a:r>
          <a:r>
            <a:rPr lang="en-NZ" dirty="0" err="1"/>
            <a:t>i</a:t>
          </a:r>
          <a:r>
            <a:rPr lang="en-NZ" dirty="0"/>
            <a:t> &lt;input_*.txt&gt;</a:t>
          </a:r>
        </a:p>
      </dgm:t>
    </dgm:pt>
    <dgm:pt modelId="{FFAD6FB1-CD58-42C5-86AD-08D16663C70A}" type="parTrans" cxnId="{97C2CC60-A10A-40FD-B8D6-2AB4E5181E0E}">
      <dgm:prSet/>
      <dgm:spPr/>
      <dgm:t>
        <a:bodyPr/>
        <a:lstStyle/>
        <a:p>
          <a:endParaRPr lang="en-NZ"/>
        </a:p>
      </dgm:t>
    </dgm:pt>
    <dgm:pt modelId="{FC6071A8-78CD-4CEF-B452-4DB990AD4BE7}" type="sibTrans" cxnId="{97C2CC60-A10A-40FD-B8D6-2AB4E5181E0E}">
      <dgm:prSet/>
      <dgm:spPr/>
      <dgm:t>
        <a:bodyPr/>
        <a:lstStyle/>
        <a:p>
          <a:endParaRPr lang="en-NZ"/>
        </a:p>
      </dgm:t>
    </dgm:pt>
    <dgm:pt modelId="{9BE2E84B-9BE7-48E8-9A94-94B612017125}" type="pres">
      <dgm:prSet presAssocID="{2172C5D6-3B28-4DE2-88FA-9E1BB37B6EC6}" presName="Name0" presStyleCnt="0">
        <dgm:presLayoutVars>
          <dgm:dir/>
          <dgm:animLvl val="lvl"/>
          <dgm:resizeHandles val="exact"/>
        </dgm:presLayoutVars>
      </dgm:prSet>
      <dgm:spPr/>
    </dgm:pt>
    <dgm:pt modelId="{021E901D-C5A9-4217-B19D-BAC035A45A4A}" type="pres">
      <dgm:prSet presAssocID="{78756163-B2E0-4848-903F-A961B02B6ECD}" presName="linNode" presStyleCnt="0"/>
      <dgm:spPr/>
    </dgm:pt>
    <dgm:pt modelId="{A36A68E1-2132-40C3-9383-E3525DCDD28C}" type="pres">
      <dgm:prSet presAssocID="{78756163-B2E0-4848-903F-A961B02B6ECD}" presName="parTx" presStyleLbl="revTx" presStyleIdx="0" presStyleCnt="4">
        <dgm:presLayoutVars>
          <dgm:chMax val="1"/>
          <dgm:bulletEnabled val="1"/>
        </dgm:presLayoutVars>
      </dgm:prSet>
      <dgm:spPr/>
    </dgm:pt>
    <dgm:pt modelId="{4045610F-D3F6-4703-BE06-24E7A60C9D8D}" type="pres">
      <dgm:prSet presAssocID="{78756163-B2E0-4848-903F-A961B02B6ECD}" presName="bracket" presStyleLbl="parChTrans1D1" presStyleIdx="0" presStyleCnt="4"/>
      <dgm:spPr/>
    </dgm:pt>
    <dgm:pt modelId="{B2396CAD-3A4C-4AA9-ABAE-9D64ACFB566F}" type="pres">
      <dgm:prSet presAssocID="{78756163-B2E0-4848-903F-A961B02B6ECD}" presName="spH" presStyleCnt="0"/>
      <dgm:spPr/>
    </dgm:pt>
    <dgm:pt modelId="{B6B62658-B91F-4112-9B3D-CFF447D0AD15}" type="pres">
      <dgm:prSet presAssocID="{78756163-B2E0-4848-903F-A961B02B6ECD}" presName="desTx" presStyleLbl="node1" presStyleIdx="0" presStyleCnt="4">
        <dgm:presLayoutVars>
          <dgm:bulletEnabled val="1"/>
        </dgm:presLayoutVars>
      </dgm:prSet>
      <dgm:spPr/>
    </dgm:pt>
    <dgm:pt modelId="{0DD49DDC-9D6D-4112-9A29-474C0AD084A3}" type="pres">
      <dgm:prSet presAssocID="{9E8D8D57-5F87-4ADE-A067-4602F97FE9BA}" presName="spV" presStyleCnt="0"/>
      <dgm:spPr/>
    </dgm:pt>
    <dgm:pt modelId="{49359790-CA56-4A8A-92B5-189A38BB3AE2}" type="pres">
      <dgm:prSet presAssocID="{DAB62846-A45F-47F5-B465-0189413E8D9B}" presName="linNode" presStyleCnt="0"/>
      <dgm:spPr/>
    </dgm:pt>
    <dgm:pt modelId="{9FE17823-2810-4F4E-8108-BFC8A3E67ABD}" type="pres">
      <dgm:prSet presAssocID="{DAB62846-A45F-47F5-B465-0189413E8D9B}" presName="parTx" presStyleLbl="revTx" presStyleIdx="1" presStyleCnt="4">
        <dgm:presLayoutVars>
          <dgm:chMax val="1"/>
          <dgm:bulletEnabled val="1"/>
        </dgm:presLayoutVars>
      </dgm:prSet>
      <dgm:spPr/>
    </dgm:pt>
    <dgm:pt modelId="{DF51F282-6DAF-40B1-97BF-17C9164B76C8}" type="pres">
      <dgm:prSet presAssocID="{DAB62846-A45F-47F5-B465-0189413E8D9B}" presName="bracket" presStyleLbl="parChTrans1D1" presStyleIdx="1" presStyleCnt="4"/>
      <dgm:spPr/>
    </dgm:pt>
    <dgm:pt modelId="{494AF260-6A1E-4289-8F25-270A456B33B4}" type="pres">
      <dgm:prSet presAssocID="{DAB62846-A45F-47F5-B465-0189413E8D9B}" presName="spH" presStyleCnt="0"/>
      <dgm:spPr/>
    </dgm:pt>
    <dgm:pt modelId="{DFCD99BB-04F1-4F6E-AFB8-AB8F8B84B2E6}" type="pres">
      <dgm:prSet presAssocID="{DAB62846-A45F-47F5-B465-0189413E8D9B}" presName="desTx" presStyleLbl="node1" presStyleIdx="1" presStyleCnt="4">
        <dgm:presLayoutVars>
          <dgm:bulletEnabled val="1"/>
        </dgm:presLayoutVars>
      </dgm:prSet>
      <dgm:spPr/>
    </dgm:pt>
    <dgm:pt modelId="{17360AB8-533F-4701-9198-D67A47986898}" type="pres">
      <dgm:prSet presAssocID="{0B12C5F2-D408-4817-9EDC-D8129684042D}" presName="spV" presStyleCnt="0"/>
      <dgm:spPr/>
    </dgm:pt>
    <dgm:pt modelId="{688A567A-959E-48FD-B0CD-0CD959E04BDD}" type="pres">
      <dgm:prSet presAssocID="{4E9A2C97-180F-4182-9004-C0F3277620FC}" presName="linNode" presStyleCnt="0"/>
      <dgm:spPr/>
    </dgm:pt>
    <dgm:pt modelId="{B2E4137D-9624-4082-A73B-A8E592DDCE24}" type="pres">
      <dgm:prSet presAssocID="{4E9A2C97-180F-4182-9004-C0F3277620FC}" presName="parTx" presStyleLbl="revTx" presStyleIdx="2" presStyleCnt="4">
        <dgm:presLayoutVars>
          <dgm:chMax val="1"/>
          <dgm:bulletEnabled val="1"/>
        </dgm:presLayoutVars>
      </dgm:prSet>
      <dgm:spPr/>
    </dgm:pt>
    <dgm:pt modelId="{62E65C95-A685-461B-AAFA-04BC0DD2DA4A}" type="pres">
      <dgm:prSet presAssocID="{4E9A2C97-180F-4182-9004-C0F3277620FC}" presName="bracket" presStyleLbl="parChTrans1D1" presStyleIdx="2" presStyleCnt="4"/>
      <dgm:spPr/>
    </dgm:pt>
    <dgm:pt modelId="{E650A4F0-97DB-4E91-8D45-AE7D5590D17C}" type="pres">
      <dgm:prSet presAssocID="{4E9A2C97-180F-4182-9004-C0F3277620FC}" presName="spH" presStyleCnt="0"/>
      <dgm:spPr/>
    </dgm:pt>
    <dgm:pt modelId="{E6EB1584-81E5-475A-9598-B09CAAF7FB47}" type="pres">
      <dgm:prSet presAssocID="{4E9A2C97-180F-4182-9004-C0F3277620FC}" presName="desTx" presStyleLbl="node1" presStyleIdx="2" presStyleCnt="4">
        <dgm:presLayoutVars>
          <dgm:bulletEnabled val="1"/>
        </dgm:presLayoutVars>
      </dgm:prSet>
      <dgm:spPr/>
    </dgm:pt>
    <dgm:pt modelId="{7C6D14E7-EAFE-40D8-90EC-DDD81162B50F}" type="pres">
      <dgm:prSet presAssocID="{A098A532-09CD-4B24-AEB1-B58D2CB73BF5}" presName="spV" presStyleCnt="0"/>
      <dgm:spPr/>
    </dgm:pt>
    <dgm:pt modelId="{6ED4F788-8E00-42EB-BF53-E517DA0B9911}" type="pres">
      <dgm:prSet presAssocID="{A6B82452-4F77-4CBD-9982-9D53B5979CE0}" presName="linNode" presStyleCnt="0"/>
      <dgm:spPr/>
    </dgm:pt>
    <dgm:pt modelId="{DD65BA2E-539A-4219-834C-711204F10C50}" type="pres">
      <dgm:prSet presAssocID="{A6B82452-4F77-4CBD-9982-9D53B5979CE0}" presName="parTx" presStyleLbl="revTx" presStyleIdx="3" presStyleCnt="4">
        <dgm:presLayoutVars>
          <dgm:chMax val="1"/>
          <dgm:bulletEnabled val="1"/>
        </dgm:presLayoutVars>
      </dgm:prSet>
      <dgm:spPr/>
    </dgm:pt>
    <dgm:pt modelId="{847B04F9-DACC-4507-AE5A-89B546D3F52C}" type="pres">
      <dgm:prSet presAssocID="{A6B82452-4F77-4CBD-9982-9D53B5979CE0}" presName="bracket" presStyleLbl="parChTrans1D1" presStyleIdx="3" presStyleCnt="4"/>
      <dgm:spPr/>
    </dgm:pt>
    <dgm:pt modelId="{3544A527-E311-44A4-9AAB-8AC02857E785}" type="pres">
      <dgm:prSet presAssocID="{A6B82452-4F77-4CBD-9982-9D53B5979CE0}" presName="spH" presStyleCnt="0"/>
      <dgm:spPr/>
    </dgm:pt>
    <dgm:pt modelId="{E03017F8-A767-4DF6-8886-DE808DEE02DD}" type="pres">
      <dgm:prSet presAssocID="{A6B82452-4F77-4CBD-9982-9D53B5979CE0}" presName="desTx" presStyleLbl="node1" presStyleIdx="3" presStyleCnt="4">
        <dgm:presLayoutVars>
          <dgm:bulletEnabled val="1"/>
        </dgm:presLayoutVars>
      </dgm:prSet>
      <dgm:spPr/>
    </dgm:pt>
  </dgm:ptLst>
  <dgm:cxnLst>
    <dgm:cxn modelId="{941CEC03-963A-489E-9332-0B59858E273E}" type="presOf" srcId="{2172C5D6-3B28-4DE2-88FA-9E1BB37B6EC6}" destId="{9BE2E84B-9BE7-48E8-9A94-94B612017125}" srcOrd="0" destOrd="0" presId="urn:diagrams.loki3.com/BracketList"/>
    <dgm:cxn modelId="{EDA61209-4190-42E3-BDE1-A71095325C3C}" srcId="{4E9A2C97-180F-4182-9004-C0F3277620FC}" destId="{584934E4-A3F2-44C6-85FC-2B570E6E6DB9}" srcOrd="1" destOrd="0" parTransId="{AC4DA24C-1D03-42F3-B596-3153D12A92A7}" sibTransId="{1E5FA20A-5947-44BA-A535-5FAA8076CF7F}"/>
    <dgm:cxn modelId="{D8B62B19-0546-4FC3-B9CC-06038600D260}" srcId="{DAB62846-A45F-47F5-B465-0189413E8D9B}" destId="{064C59D9-8575-4412-B1A3-5018599DF054}" srcOrd="1" destOrd="0" parTransId="{23E592A5-367B-4A5F-B320-E3AFC092676D}" sibTransId="{EB13CE40-23FE-4967-B0CF-C28155078BE6}"/>
    <dgm:cxn modelId="{76F85E21-7429-4353-8495-B0323024E175}" type="presOf" srcId="{78756163-B2E0-4848-903F-A961B02B6ECD}" destId="{A36A68E1-2132-40C3-9383-E3525DCDD28C}" srcOrd="0" destOrd="0" presId="urn:diagrams.loki3.com/BracketList"/>
    <dgm:cxn modelId="{D2AB0023-F6EB-41B7-BCDA-1E9AB0773A19}" srcId="{78756163-B2E0-4848-903F-A961B02B6ECD}" destId="{8C3A72B6-9123-4CE0-8775-9C1545F8331A}" srcOrd="1" destOrd="0" parTransId="{3D2CB183-A1AF-4DBF-B906-909608915B50}" sibTransId="{67F108A4-DB6C-4D75-9E74-65CDC16871F8}"/>
    <dgm:cxn modelId="{FF340C32-B5DA-4369-B6CB-1A76FFAF45F8}" srcId="{A6B82452-4F77-4CBD-9982-9D53B5979CE0}" destId="{40C6953C-43F3-40F6-B869-AF4EE85629FA}" srcOrd="0" destOrd="0" parTransId="{00353598-2965-41F8-B3A2-790C8BCA6177}" sibTransId="{3F2D6167-0515-455D-B21F-183202909460}"/>
    <dgm:cxn modelId="{995F5E5C-6BB0-4BF1-ADFC-F04B8D5C412E}" type="presOf" srcId="{19510312-3884-4789-A822-0B179A12FA0F}" destId="{E03017F8-A767-4DF6-8886-DE808DEE02DD}" srcOrd="0" destOrd="1" presId="urn:diagrams.loki3.com/BracketList"/>
    <dgm:cxn modelId="{97C2CC60-A10A-40FD-B8D6-2AB4E5181E0E}" srcId="{A6B82452-4F77-4CBD-9982-9D53B5979CE0}" destId="{19510312-3884-4789-A822-0B179A12FA0F}" srcOrd="1" destOrd="0" parTransId="{FFAD6FB1-CD58-42C5-86AD-08D16663C70A}" sibTransId="{FC6071A8-78CD-4CEF-B452-4DB990AD4BE7}"/>
    <dgm:cxn modelId="{59C88068-8400-4E37-8AA4-5CFB2428C827}" srcId="{4E9A2C97-180F-4182-9004-C0F3277620FC}" destId="{375414E8-FDC0-4480-BA2A-C63A23A59DA8}" srcOrd="0" destOrd="0" parTransId="{9071E08D-5C98-4659-A90F-EEF4CB55E3F1}" sibTransId="{825018A6-7151-4E2D-A977-1D506D6560D9}"/>
    <dgm:cxn modelId="{F55B7057-3F7E-420A-9E79-ED9BAE11E491}" type="presOf" srcId="{8C3A72B6-9123-4CE0-8775-9C1545F8331A}" destId="{B6B62658-B91F-4112-9B3D-CFF447D0AD15}" srcOrd="0" destOrd="1" presId="urn:diagrams.loki3.com/BracketList"/>
    <dgm:cxn modelId="{B7171F79-6F14-4518-A6E9-DC0FA61FCF01}" srcId="{2172C5D6-3B28-4DE2-88FA-9E1BB37B6EC6}" destId="{A6B82452-4F77-4CBD-9982-9D53B5979CE0}" srcOrd="3" destOrd="0" parTransId="{F2093DD1-BD95-41AB-9DC2-C30A9BCA8A09}" sibTransId="{1F2F40A8-1547-4ACD-9554-E80AF3F15131}"/>
    <dgm:cxn modelId="{4F2D3D95-9304-4A00-82AB-FAADE6A6ADE3}" type="presOf" srcId="{CFC3CEE6-B49B-4817-B425-4428114E8C67}" destId="{B6B62658-B91F-4112-9B3D-CFF447D0AD15}" srcOrd="0" destOrd="0" presId="urn:diagrams.loki3.com/BracketList"/>
    <dgm:cxn modelId="{4B9C009B-CB7E-4B18-9048-4CE3A529BAD5}" type="presOf" srcId="{DAB62846-A45F-47F5-B465-0189413E8D9B}" destId="{9FE17823-2810-4F4E-8108-BFC8A3E67ABD}" srcOrd="0" destOrd="0" presId="urn:diagrams.loki3.com/BracketList"/>
    <dgm:cxn modelId="{31B912AA-692B-471E-8C8F-BEE4447B3538}" type="presOf" srcId="{A6B82452-4F77-4CBD-9982-9D53B5979CE0}" destId="{DD65BA2E-539A-4219-834C-711204F10C50}" srcOrd="0" destOrd="0" presId="urn:diagrams.loki3.com/BracketList"/>
    <dgm:cxn modelId="{02A9B7B2-5307-4347-AB8D-AD429731F7DF}" type="presOf" srcId="{40C6953C-43F3-40F6-B869-AF4EE85629FA}" destId="{E03017F8-A767-4DF6-8886-DE808DEE02DD}" srcOrd="0" destOrd="0" presId="urn:diagrams.loki3.com/BracketList"/>
    <dgm:cxn modelId="{06322ABB-53D3-4026-AF7B-4337D5747BCB}" srcId="{DAB62846-A45F-47F5-B465-0189413E8D9B}" destId="{8F4953DC-6D4F-43F7-B296-65E3AF073FB9}" srcOrd="0" destOrd="0" parTransId="{06859C1B-580B-4F2F-9030-ACAD271CA0FF}" sibTransId="{35E83287-8980-4D22-811E-878BBDABE446}"/>
    <dgm:cxn modelId="{3ADE68BB-FB5C-4C64-8AA5-38EE8CA3DB66}" srcId="{2172C5D6-3B28-4DE2-88FA-9E1BB37B6EC6}" destId="{78756163-B2E0-4848-903F-A961B02B6ECD}" srcOrd="0" destOrd="0" parTransId="{E4F5D304-B9FA-4D79-9ADC-6902A3C26FDB}" sibTransId="{9E8D8D57-5F87-4ADE-A067-4602F97FE9BA}"/>
    <dgm:cxn modelId="{0D4158BB-82F8-4199-9AE6-5A573412783C}" type="presOf" srcId="{8F4953DC-6D4F-43F7-B296-65E3AF073FB9}" destId="{DFCD99BB-04F1-4F6E-AFB8-AB8F8B84B2E6}" srcOrd="0" destOrd="0" presId="urn:diagrams.loki3.com/BracketList"/>
    <dgm:cxn modelId="{A79EFDBC-16C4-462F-A93E-B5DB94D478DE}" srcId="{78756163-B2E0-4848-903F-A961B02B6ECD}" destId="{CFC3CEE6-B49B-4817-B425-4428114E8C67}" srcOrd="0" destOrd="0" parTransId="{6ABD5E5E-6800-4233-8697-31E88C72851C}" sibTransId="{F2EFCABC-E076-4E5A-AAD2-2C0663095033}"/>
    <dgm:cxn modelId="{D749D5D1-89CF-4345-BCDC-1A81D7824861}" type="presOf" srcId="{064C59D9-8575-4412-B1A3-5018599DF054}" destId="{DFCD99BB-04F1-4F6E-AFB8-AB8F8B84B2E6}" srcOrd="0" destOrd="1" presId="urn:diagrams.loki3.com/BracketList"/>
    <dgm:cxn modelId="{8DFE1ED4-CCE6-44BD-8E0B-F8C7A2D8E1A2}" type="presOf" srcId="{375414E8-FDC0-4480-BA2A-C63A23A59DA8}" destId="{E6EB1584-81E5-475A-9598-B09CAAF7FB47}" srcOrd="0" destOrd="0" presId="urn:diagrams.loki3.com/BracketList"/>
    <dgm:cxn modelId="{E19BDBDF-D51A-4B36-9AD5-A6667AC8534D}" type="presOf" srcId="{584934E4-A3F2-44C6-85FC-2B570E6E6DB9}" destId="{E6EB1584-81E5-475A-9598-B09CAAF7FB47}" srcOrd="0" destOrd="1" presId="urn:diagrams.loki3.com/BracketList"/>
    <dgm:cxn modelId="{61914FE8-7CAF-4C95-8E44-4E78BE440DA3}" srcId="{2172C5D6-3B28-4DE2-88FA-9E1BB37B6EC6}" destId="{DAB62846-A45F-47F5-B465-0189413E8D9B}" srcOrd="1" destOrd="0" parTransId="{D0608242-444B-4D07-BD70-D3E9B3B261EA}" sibTransId="{0B12C5F2-D408-4817-9EDC-D8129684042D}"/>
    <dgm:cxn modelId="{27D9ADEB-DF2D-4C60-8BF2-F5326AFE0CC0}" type="presOf" srcId="{4E9A2C97-180F-4182-9004-C0F3277620FC}" destId="{B2E4137D-9624-4082-A73B-A8E592DDCE24}" srcOrd="0" destOrd="0" presId="urn:diagrams.loki3.com/BracketList"/>
    <dgm:cxn modelId="{6CE20EFC-6901-4347-A2FF-7A46D584F444}" srcId="{2172C5D6-3B28-4DE2-88FA-9E1BB37B6EC6}" destId="{4E9A2C97-180F-4182-9004-C0F3277620FC}" srcOrd="2" destOrd="0" parTransId="{4C058DD6-0C21-46D4-95E6-2A04AF2A992A}" sibTransId="{A098A532-09CD-4B24-AEB1-B58D2CB73BF5}"/>
    <dgm:cxn modelId="{B275776C-A16C-4CC7-8C75-DF567A971AD4}" type="presParOf" srcId="{9BE2E84B-9BE7-48E8-9A94-94B612017125}" destId="{021E901D-C5A9-4217-B19D-BAC035A45A4A}" srcOrd="0" destOrd="0" presId="urn:diagrams.loki3.com/BracketList"/>
    <dgm:cxn modelId="{5D93AF48-8764-4ABD-ABF5-0ACB3B78C5F1}" type="presParOf" srcId="{021E901D-C5A9-4217-B19D-BAC035A45A4A}" destId="{A36A68E1-2132-40C3-9383-E3525DCDD28C}" srcOrd="0" destOrd="0" presId="urn:diagrams.loki3.com/BracketList"/>
    <dgm:cxn modelId="{BBF2EBDD-0814-4841-9C97-37825C032D2F}" type="presParOf" srcId="{021E901D-C5A9-4217-B19D-BAC035A45A4A}" destId="{4045610F-D3F6-4703-BE06-24E7A60C9D8D}" srcOrd="1" destOrd="0" presId="urn:diagrams.loki3.com/BracketList"/>
    <dgm:cxn modelId="{206C19F7-E608-4FC3-8B2C-AE855C12A56E}" type="presParOf" srcId="{021E901D-C5A9-4217-B19D-BAC035A45A4A}" destId="{B2396CAD-3A4C-4AA9-ABAE-9D64ACFB566F}" srcOrd="2" destOrd="0" presId="urn:diagrams.loki3.com/BracketList"/>
    <dgm:cxn modelId="{223B78A8-26D3-4954-805E-1FBC26ECE337}" type="presParOf" srcId="{021E901D-C5A9-4217-B19D-BAC035A45A4A}" destId="{B6B62658-B91F-4112-9B3D-CFF447D0AD15}" srcOrd="3" destOrd="0" presId="urn:diagrams.loki3.com/BracketList"/>
    <dgm:cxn modelId="{094BBFE8-262A-4A5D-9FCC-711B991D2F41}" type="presParOf" srcId="{9BE2E84B-9BE7-48E8-9A94-94B612017125}" destId="{0DD49DDC-9D6D-4112-9A29-474C0AD084A3}" srcOrd="1" destOrd="0" presId="urn:diagrams.loki3.com/BracketList"/>
    <dgm:cxn modelId="{9D218944-5653-4D76-A258-0267974890E1}" type="presParOf" srcId="{9BE2E84B-9BE7-48E8-9A94-94B612017125}" destId="{49359790-CA56-4A8A-92B5-189A38BB3AE2}" srcOrd="2" destOrd="0" presId="urn:diagrams.loki3.com/BracketList"/>
    <dgm:cxn modelId="{72B061B7-B0C8-45F6-99C8-58B9D5D35E87}" type="presParOf" srcId="{49359790-CA56-4A8A-92B5-189A38BB3AE2}" destId="{9FE17823-2810-4F4E-8108-BFC8A3E67ABD}" srcOrd="0" destOrd="0" presId="urn:diagrams.loki3.com/BracketList"/>
    <dgm:cxn modelId="{C1FFF8FA-8669-437A-A8E3-1D0725A9DFA0}" type="presParOf" srcId="{49359790-CA56-4A8A-92B5-189A38BB3AE2}" destId="{DF51F282-6DAF-40B1-97BF-17C9164B76C8}" srcOrd="1" destOrd="0" presId="urn:diagrams.loki3.com/BracketList"/>
    <dgm:cxn modelId="{1F6DFE9A-A95D-48C1-B076-810147FDD740}" type="presParOf" srcId="{49359790-CA56-4A8A-92B5-189A38BB3AE2}" destId="{494AF260-6A1E-4289-8F25-270A456B33B4}" srcOrd="2" destOrd="0" presId="urn:diagrams.loki3.com/BracketList"/>
    <dgm:cxn modelId="{2BE294B9-0B13-4999-A907-DA1ED1038CFD}" type="presParOf" srcId="{49359790-CA56-4A8A-92B5-189A38BB3AE2}" destId="{DFCD99BB-04F1-4F6E-AFB8-AB8F8B84B2E6}" srcOrd="3" destOrd="0" presId="urn:diagrams.loki3.com/BracketList"/>
    <dgm:cxn modelId="{F47C1663-B9A0-4FAD-933D-BE5339CA1FE6}" type="presParOf" srcId="{9BE2E84B-9BE7-48E8-9A94-94B612017125}" destId="{17360AB8-533F-4701-9198-D67A47986898}" srcOrd="3" destOrd="0" presId="urn:diagrams.loki3.com/BracketList"/>
    <dgm:cxn modelId="{542F3FA3-E873-4FEF-9620-5B56D2E17EEC}" type="presParOf" srcId="{9BE2E84B-9BE7-48E8-9A94-94B612017125}" destId="{688A567A-959E-48FD-B0CD-0CD959E04BDD}" srcOrd="4" destOrd="0" presId="urn:diagrams.loki3.com/BracketList"/>
    <dgm:cxn modelId="{10C32117-9161-4D73-B80D-C0B84FA37AAF}" type="presParOf" srcId="{688A567A-959E-48FD-B0CD-0CD959E04BDD}" destId="{B2E4137D-9624-4082-A73B-A8E592DDCE24}" srcOrd="0" destOrd="0" presId="urn:diagrams.loki3.com/BracketList"/>
    <dgm:cxn modelId="{94B0C468-0C18-4147-8D65-FC28CC01E450}" type="presParOf" srcId="{688A567A-959E-48FD-B0CD-0CD959E04BDD}" destId="{62E65C95-A685-461B-AAFA-04BC0DD2DA4A}" srcOrd="1" destOrd="0" presId="urn:diagrams.loki3.com/BracketList"/>
    <dgm:cxn modelId="{53D1D2E9-B2F7-4E21-850B-FE025AC14038}" type="presParOf" srcId="{688A567A-959E-48FD-B0CD-0CD959E04BDD}" destId="{E650A4F0-97DB-4E91-8D45-AE7D5590D17C}" srcOrd="2" destOrd="0" presId="urn:diagrams.loki3.com/BracketList"/>
    <dgm:cxn modelId="{19F6A4EA-8241-44EA-8059-4B76F8341BEA}" type="presParOf" srcId="{688A567A-959E-48FD-B0CD-0CD959E04BDD}" destId="{E6EB1584-81E5-475A-9598-B09CAAF7FB47}" srcOrd="3" destOrd="0" presId="urn:diagrams.loki3.com/BracketList"/>
    <dgm:cxn modelId="{F640EE0A-584A-4B89-A099-337FD2834E50}" type="presParOf" srcId="{9BE2E84B-9BE7-48E8-9A94-94B612017125}" destId="{7C6D14E7-EAFE-40D8-90EC-DDD81162B50F}" srcOrd="5" destOrd="0" presId="urn:diagrams.loki3.com/BracketList"/>
    <dgm:cxn modelId="{8B25772A-BFB7-4E1B-A2DF-9C8DC2A76ADB}" type="presParOf" srcId="{9BE2E84B-9BE7-48E8-9A94-94B612017125}" destId="{6ED4F788-8E00-42EB-BF53-E517DA0B9911}" srcOrd="6" destOrd="0" presId="urn:diagrams.loki3.com/BracketList"/>
    <dgm:cxn modelId="{735F729B-9C76-4469-B8AD-5D643B509DD2}" type="presParOf" srcId="{6ED4F788-8E00-42EB-BF53-E517DA0B9911}" destId="{DD65BA2E-539A-4219-834C-711204F10C50}" srcOrd="0" destOrd="0" presId="urn:diagrams.loki3.com/BracketList"/>
    <dgm:cxn modelId="{08310A8E-1A00-4812-AD19-A5E7FA013FA3}" type="presParOf" srcId="{6ED4F788-8E00-42EB-BF53-E517DA0B9911}" destId="{847B04F9-DACC-4507-AE5A-89B546D3F52C}" srcOrd="1" destOrd="0" presId="urn:diagrams.loki3.com/BracketList"/>
    <dgm:cxn modelId="{084A1D01-944B-47DE-96D7-9A7091DA541B}" type="presParOf" srcId="{6ED4F788-8E00-42EB-BF53-E517DA0B9911}" destId="{3544A527-E311-44A4-9AAB-8AC02857E785}" srcOrd="2" destOrd="0" presId="urn:diagrams.loki3.com/BracketList"/>
    <dgm:cxn modelId="{85BFE766-0C35-4908-BEB3-8E46EC119C02}" type="presParOf" srcId="{6ED4F788-8E00-42EB-BF53-E517DA0B9911}" destId="{E03017F8-A767-4DF6-8886-DE808DEE02DD}"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E9F27E5-8132-4D43-AA70-AFFCB14BADCB}" type="doc">
      <dgm:prSet loTypeId="urn:microsoft.com/office/officeart/2005/8/layout/vList2" loCatId="list" qsTypeId="urn:microsoft.com/office/officeart/2005/8/quickstyle/simple1" qsCatId="simple" csTypeId="urn:microsoft.com/office/officeart/2005/8/colors/accent3_2" csCatId="accent3" phldr="1"/>
      <dgm:spPr/>
      <dgm:t>
        <a:bodyPr/>
        <a:lstStyle/>
        <a:p>
          <a:endParaRPr lang="en-US"/>
        </a:p>
      </dgm:t>
    </dgm:pt>
    <dgm:pt modelId="{F51A1376-2E08-4FB7-B6D7-DFD55E9A7377}">
      <dgm:prSet phldrT="[Text]" phldr="0"/>
      <dgm:spPr/>
      <dgm:t>
        <a:bodyPr/>
        <a:lstStyle/>
        <a:p>
          <a:pPr rtl="0"/>
          <a:r>
            <a:rPr lang="en-US" dirty="0">
              <a:latin typeface="Verdana Pro Cond SemiBold"/>
            </a:rPr>
            <a:t>Regression – input_regression.txt</a:t>
          </a:r>
          <a:endParaRPr lang="en-US" dirty="0"/>
        </a:p>
      </dgm:t>
    </dgm:pt>
    <dgm:pt modelId="{CF2CFB05-B74F-4F30-922B-5AAA50E0796D}" type="parTrans" cxnId="{42BD2245-8E8A-4C68-B9F2-572A5C90223F}">
      <dgm:prSet/>
      <dgm:spPr/>
      <dgm:t>
        <a:bodyPr/>
        <a:lstStyle/>
        <a:p>
          <a:endParaRPr lang="en-US"/>
        </a:p>
      </dgm:t>
    </dgm:pt>
    <dgm:pt modelId="{1ED68E99-5EB3-41BF-BDAF-4A1162AD4A6A}" type="sibTrans" cxnId="{42BD2245-8E8A-4C68-B9F2-572A5C90223F}">
      <dgm:prSet/>
      <dgm:spPr/>
      <dgm:t>
        <a:bodyPr/>
        <a:lstStyle/>
        <a:p>
          <a:endParaRPr lang="en-US"/>
        </a:p>
      </dgm:t>
    </dgm:pt>
    <dgm:pt modelId="{1E4B05C6-64CC-47E4-A5AC-F68A33C0FB1C}">
      <dgm:prSet phldrT="[Text]" phldr="0"/>
      <dgm:spPr/>
      <dgm:t>
        <a:bodyPr/>
        <a:lstStyle/>
        <a:p>
          <a:pPr rtl="0"/>
          <a:r>
            <a:rPr lang="en-US" dirty="0">
              <a:latin typeface="Verdana Pro Cond SemiBold"/>
            </a:rPr>
            <a:t>Classification – input_classifier.txt</a:t>
          </a:r>
          <a:endParaRPr lang="en-US" dirty="0"/>
        </a:p>
      </dgm:t>
    </dgm:pt>
    <dgm:pt modelId="{52688860-F03D-4008-9AB4-1C8F636E2DBD}" type="parTrans" cxnId="{6557CB09-66AB-4CC0-AC65-76101F8860CC}">
      <dgm:prSet/>
      <dgm:spPr/>
      <dgm:t>
        <a:bodyPr/>
        <a:lstStyle/>
        <a:p>
          <a:endParaRPr lang="en-US"/>
        </a:p>
      </dgm:t>
    </dgm:pt>
    <dgm:pt modelId="{2E594318-B622-41C8-9974-F582CE75E4C4}" type="sibTrans" cxnId="{6557CB09-66AB-4CC0-AC65-76101F8860CC}">
      <dgm:prSet/>
      <dgm:spPr/>
      <dgm:t>
        <a:bodyPr/>
        <a:lstStyle/>
        <a:p>
          <a:endParaRPr lang="en-US"/>
        </a:p>
      </dgm:t>
    </dgm:pt>
    <dgm:pt modelId="{EAE878AE-B101-429C-A834-B0032D066C1C}">
      <dgm:prSet phldrT="[Text]" phldr="0"/>
      <dgm:spPr/>
      <dgm:t>
        <a:bodyPr/>
        <a:lstStyle/>
        <a:p>
          <a:pPr rtl="0"/>
          <a:r>
            <a:rPr lang="en-US" dirty="0">
              <a:latin typeface="Verdana Pro Cond SemiBold"/>
            </a:rPr>
            <a:t>Cluster – input_cluster.txt</a:t>
          </a:r>
          <a:endParaRPr lang="en-US" dirty="0"/>
        </a:p>
      </dgm:t>
    </dgm:pt>
    <dgm:pt modelId="{A99A7350-D75C-40CB-BA63-99B0517EFACB}" type="parTrans" cxnId="{0CFED0FE-8A95-4B7A-8BE9-47A8A49C525A}">
      <dgm:prSet/>
      <dgm:spPr/>
      <dgm:t>
        <a:bodyPr/>
        <a:lstStyle/>
        <a:p>
          <a:endParaRPr lang="en-US"/>
        </a:p>
      </dgm:t>
    </dgm:pt>
    <dgm:pt modelId="{246E8B40-63C9-4C69-B503-62DE8161BA5D}" type="sibTrans" cxnId="{0CFED0FE-8A95-4B7A-8BE9-47A8A49C525A}">
      <dgm:prSet/>
      <dgm:spPr/>
      <dgm:t>
        <a:bodyPr/>
        <a:lstStyle/>
        <a:p>
          <a:endParaRPr lang="en-US"/>
        </a:p>
      </dgm:t>
    </dgm:pt>
    <dgm:pt modelId="{F172EA82-7EA9-454A-B999-AFF4F51F3EAC}">
      <dgm:prSet phldr="0"/>
      <dgm:spPr/>
      <dgm:t>
        <a:bodyPr/>
        <a:lstStyle/>
        <a:p>
          <a:pPr rtl="0"/>
          <a:r>
            <a:rPr lang="en-US" dirty="0">
              <a:latin typeface="Verdana Pro Cond SemiBold"/>
            </a:rPr>
            <a:t>Rules – input_rules.txt</a:t>
          </a:r>
        </a:p>
      </dgm:t>
    </dgm:pt>
    <dgm:pt modelId="{CBBFF7C9-EF67-4221-AF3E-0C93F0C51D95}" type="parTrans" cxnId="{B670F213-59C3-4B97-B621-3D32B075C543}">
      <dgm:prSet/>
      <dgm:spPr/>
    </dgm:pt>
    <dgm:pt modelId="{A18D420A-1E14-4AAA-AAF4-F666E41A38CF}" type="sibTrans" cxnId="{B670F213-59C3-4B97-B621-3D32B075C543}">
      <dgm:prSet/>
      <dgm:spPr/>
      <dgm:t>
        <a:bodyPr/>
        <a:lstStyle/>
        <a:p>
          <a:endParaRPr lang="en-US"/>
        </a:p>
      </dgm:t>
    </dgm:pt>
    <dgm:pt modelId="{52949565-BE7D-4DAC-8C69-5FEEF71ABD6D}">
      <dgm:prSet phldr="0"/>
      <dgm:spPr/>
      <dgm:t>
        <a:bodyPr/>
        <a:lstStyle/>
        <a:p>
          <a:pPr rtl="0"/>
          <a:r>
            <a:rPr lang="en-US" dirty="0">
              <a:latin typeface="Verdana Pro Cond SemiBold"/>
            </a:rPr>
            <a:t>Text – input_text.txt</a:t>
          </a:r>
        </a:p>
      </dgm:t>
    </dgm:pt>
    <dgm:pt modelId="{0BDDAD7D-0825-4644-89D7-D2FE29A22FEF}" type="parTrans" cxnId="{2432E06F-435E-4D97-BCA6-D015C822BFE4}">
      <dgm:prSet/>
      <dgm:spPr/>
    </dgm:pt>
    <dgm:pt modelId="{F82FF3B0-676E-46C1-B844-BE74FB41D82E}" type="sibTrans" cxnId="{2432E06F-435E-4D97-BCA6-D015C822BFE4}">
      <dgm:prSet/>
      <dgm:spPr/>
      <dgm:t>
        <a:bodyPr/>
        <a:lstStyle/>
        <a:p>
          <a:endParaRPr lang="en-US"/>
        </a:p>
      </dgm:t>
    </dgm:pt>
    <dgm:pt modelId="{F1A91678-242E-4FF8-9F40-EA043FFC33B7}">
      <dgm:prSet phldr="0"/>
      <dgm:spPr/>
      <dgm:t>
        <a:bodyPr/>
        <a:lstStyle/>
        <a:p>
          <a:pPr rtl="0"/>
          <a:r>
            <a:rPr lang="en-US" dirty="0">
              <a:latin typeface="Verdana Pro Cond SemiBold"/>
            </a:rPr>
            <a:t>Sample – input_sample.txt</a:t>
          </a:r>
          <a:endParaRPr lang="en-US" dirty="0"/>
        </a:p>
      </dgm:t>
    </dgm:pt>
    <dgm:pt modelId="{DA41843B-8F27-402C-B937-D0C16BC10FA0}" type="parTrans" cxnId="{4A13BC67-A0A0-4C84-95D2-0F7B44D67942}">
      <dgm:prSet/>
      <dgm:spPr/>
    </dgm:pt>
    <dgm:pt modelId="{3CC983F9-21C7-448E-89DA-652ABE4B80B2}" type="sibTrans" cxnId="{4A13BC67-A0A0-4C84-95D2-0F7B44D67942}">
      <dgm:prSet/>
      <dgm:spPr/>
      <dgm:t>
        <a:bodyPr/>
        <a:lstStyle/>
        <a:p>
          <a:endParaRPr lang="en-US"/>
        </a:p>
      </dgm:t>
    </dgm:pt>
    <dgm:pt modelId="{934EBD65-67D0-4AF1-BA82-1CA64519133A}">
      <dgm:prSet phldr="0"/>
      <dgm:spPr/>
      <dgm:t>
        <a:bodyPr/>
        <a:lstStyle/>
        <a:p>
          <a:pPr rtl="0"/>
          <a:r>
            <a:rPr lang="en-US" dirty="0">
              <a:latin typeface="Verdana Pro Cond SemiBold"/>
            </a:rPr>
            <a:t>Neural Network – input_neural_network.txt</a:t>
          </a:r>
        </a:p>
      </dgm:t>
    </dgm:pt>
    <dgm:pt modelId="{F0C6E2F1-4F79-4E39-9CD3-EF27400E069A}" type="parTrans" cxnId="{1541CEB6-0376-40C3-AD18-182F11FB8BF0}">
      <dgm:prSet/>
      <dgm:spPr/>
    </dgm:pt>
    <dgm:pt modelId="{058B2A42-9677-4626-BBD6-F802D2688061}" type="sibTrans" cxnId="{1541CEB6-0376-40C3-AD18-182F11FB8BF0}">
      <dgm:prSet/>
      <dgm:spPr/>
      <dgm:t>
        <a:bodyPr/>
        <a:lstStyle/>
        <a:p>
          <a:endParaRPr lang="en-US"/>
        </a:p>
      </dgm:t>
    </dgm:pt>
    <dgm:pt modelId="{E6E069A5-1E79-483E-8F69-663A3622D3AF}">
      <dgm:prSet phldr="0"/>
      <dgm:spPr/>
      <dgm:t>
        <a:bodyPr/>
        <a:lstStyle/>
        <a:p>
          <a:pPr rtl="0"/>
          <a:r>
            <a:rPr lang="en-US" dirty="0">
              <a:latin typeface="Verdana Pro Cond SemiBold"/>
            </a:rPr>
            <a:t>Unsupervised – input_unsupervised.txt</a:t>
          </a:r>
        </a:p>
      </dgm:t>
    </dgm:pt>
    <dgm:pt modelId="{AAA8AE9D-0A52-4404-822F-8B1F945B5E79}" type="parTrans" cxnId="{A75C9FA4-E512-48AE-85E3-6F1310E1876E}">
      <dgm:prSet/>
      <dgm:spPr/>
    </dgm:pt>
    <dgm:pt modelId="{D63FC964-AD99-46B8-AFC5-042E3DA4349B}" type="sibTrans" cxnId="{A75C9FA4-E512-48AE-85E3-6F1310E1876E}">
      <dgm:prSet/>
      <dgm:spPr/>
      <dgm:t>
        <a:bodyPr/>
        <a:lstStyle/>
        <a:p>
          <a:endParaRPr lang="en-US"/>
        </a:p>
      </dgm:t>
    </dgm:pt>
    <dgm:pt modelId="{4CD5E747-6653-422D-A30E-E0913886E77E}">
      <dgm:prSet phldr="0"/>
      <dgm:spPr/>
      <dgm:t>
        <a:bodyPr/>
        <a:lstStyle/>
        <a:p>
          <a:pPr rtl="0"/>
          <a:endParaRPr lang="en-US">
            <a:latin typeface="Verdana Pro Cond SemiBold"/>
          </a:endParaRPr>
        </a:p>
      </dgm:t>
    </dgm:pt>
    <dgm:pt modelId="{0205FB66-40A1-4ABC-BBA8-3BC7CE790036}" type="parTrans" cxnId="{982F9D49-2991-4EA5-8257-3AAADB6A2107}">
      <dgm:prSet/>
      <dgm:spPr/>
    </dgm:pt>
    <dgm:pt modelId="{7C442711-B465-4E3F-825F-F2252E8D9BAF}" type="sibTrans" cxnId="{982F9D49-2991-4EA5-8257-3AAADB6A2107}">
      <dgm:prSet/>
      <dgm:spPr/>
      <dgm:t>
        <a:bodyPr/>
        <a:lstStyle/>
        <a:p>
          <a:endParaRPr lang="en-US"/>
        </a:p>
      </dgm:t>
    </dgm:pt>
    <dgm:pt modelId="{C471AF88-3C2D-4FEC-B200-61021FDF1C9E}" type="pres">
      <dgm:prSet presAssocID="{4E9F27E5-8132-4D43-AA70-AFFCB14BADCB}" presName="linear" presStyleCnt="0">
        <dgm:presLayoutVars>
          <dgm:animLvl val="lvl"/>
          <dgm:resizeHandles val="exact"/>
        </dgm:presLayoutVars>
      </dgm:prSet>
      <dgm:spPr/>
    </dgm:pt>
    <dgm:pt modelId="{EF0BCE20-D8E2-4AAF-B089-0557B4F8631B}" type="pres">
      <dgm:prSet presAssocID="{F51A1376-2E08-4FB7-B6D7-DFD55E9A7377}" presName="parentText" presStyleLbl="node1" presStyleIdx="0" presStyleCnt="8">
        <dgm:presLayoutVars>
          <dgm:chMax val="0"/>
          <dgm:bulletEnabled val="1"/>
        </dgm:presLayoutVars>
      </dgm:prSet>
      <dgm:spPr/>
    </dgm:pt>
    <dgm:pt modelId="{1B904AF1-403D-4A98-8A5D-19ED5643A6FE}" type="pres">
      <dgm:prSet presAssocID="{1ED68E99-5EB3-41BF-BDAF-4A1162AD4A6A}" presName="spacer" presStyleCnt="0"/>
      <dgm:spPr/>
    </dgm:pt>
    <dgm:pt modelId="{A70AB9EC-C342-48CC-929E-7B3769076E1E}" type="pres">
      <dgm:prSet presAssocID="{1E4B05C6-64CC-47E4-A5AC-F68A33C0FB1C}" presName="parentText" presStyleLbl="node1" presStyleIdx="1" presStyleCnt="8">
        <dgm:presLayoutVars>
          <dgm:chMax val="0"/>
          <dgm:bulletEnabled val="1"/>
        </dgm:presLayoutVars>
      </dgm:prSet>
      <dgm:spPr/>
    </dgm:pt>
    <dgm:pt modelId="{E3159CA6-8B5D-49ED-B73F-6FC4468339A2}" type="pres">
      <dgm:prSet presAssocID="{2E594318-B622-41C8-9974-F582CE75E4C4}" presName="spacer" presStyleCnt="0"/>
      <dgm:spPr/>
    </dgm:pt>
    <dgm:pt modelId="{A70F550D-A4AC-4C43-8912-0750B335BEAC}" type="pres">
      <dgm:prSet presAssocID="{EAE878AE-B101-429C-A834-B0032D066C1C}" presName="parentText" presStyleLbl="node1" presStyleIdx="2" presStyleCnt="8">
        <dgm:presLayoutVars>
          <dgm:chMax val="0"/>
          <dgm:bulletEnabled val="1"/>
        </dgm:presLayoutVars>
      </dgm:prSet>
      <dgm:spPr/>
    </dgm:pt>
    <dgm:pt modelId="{1D7512EB-F9B0-4067-B696-0CC1A69B0A3E}" type="pres">
      <dgm:prSet presAssocID="{246E8B40-63C9-4C69-B503-62DE8161BA5D}" presName="spacer" presStyleCnt="0"/>
      <dgm:spPr/>
    </dgm:pt>
    <dgm:pt modelId="{1A4F9A3E-9D43-4AD8-9BCF-D1D0FC5CC2A8}" type="pres">
      <dgm:prSet presAssocID="{F172EA82-7EA9-454A-B999-AFF4F51F3EAC}" presName="parentText" presStyleLbl="node1" presStyleIdx="3" presStyleCnt="8">
        <dgm:presLayoutVars>
          <dgm:chMax val="0"/>
          <dgm:bulletEnabled val="1"/>
        </dgm:presLayoutVars>
      </dgm:prSet>
      <dgm:spPr/>
    </dgm:pt>
    <dgm:pt modelId="{C7F98423-DB43-4429-8AED-68A1A703D681}" type="pres">
      <dgm:prSet presAssocID="{A18D420A-1E14-4AAA-AAF4-F666E41A38CF}" presName="spacer" presStyleCnt="0"/>
      <dgm:spPr/>
    </dgm:pt>
    <dgm:pt modelId="{84F33B67-F355-407A-9405-6446FF6B9E4A}" type="pres">
      <dgm:prSet presAssocID="{F1A91678-242E-4FF8-9F40-EA043FFC33B7}" presName="parentText" presStyleLbl="node1" presStyleIdx="4" presStyleCnt="8">
        <dgm:presLayoutVars>
          <dgm:chMax val="0"/>
          <dgm:bulletEnabled val="1"/>
        </dgm:presLayoutVars>
      </dgm:prSet>
      <dgm:spPr/>
    </dgm:pt>
    <dgm:pt modelId="{390299FF-BB00-41B2-A6A6-3700C5DDC0B6}" type="pres">
      <dgm:prSet presAssocID="{3CC983F9-21C7-448E-89DA-652ABE4B80B2}" presName="spacer" presStyleCnt="0"/>
      <dgm:spPr/>
    </dgm:pt>
    <dgm:pt modelId="{FAC5FDE4-9705-4AAA-A6C6-617DC47D1A01}" type="pres">
      <dgm:prSet presAssocID="{52949565-BE7D-4DAC-8C69-5FEEF71ABD6D}" presName="parentText" presStyleLbl="node1" presStyleIdx="5" presStyleCnt="8">
        <dgm:presLayoutVars>
          <dgm:chMax val="0"/>
          <dgm:bulletEnabled val="1"/>
        </dgm:presLayoutVars>
      </dgm:prSet>
      <dgm:spPr/>
    </dgm:pt>
    <dgm:pt modelId="{A98CCB4B-CD21-4EE7-90C3-741E3723D5B4}" type="pres">
      <dgm:prSet presAssocID="{F82FF3B0-676E-46C1-B844-BE74FB41D82E}" presName="spacer" presStyleCnt="0"/>
      <dgm:spPr/>
    </dgm:pt>
    <dgm:pt modelId="{7C1463D6-63B8-41D6-9210-292D59B78FA0}" type="pres">
      <dgm:prSet presAssocID="{934EBD65-67D0-4AF1-BA82-1CA64519133A}" presName="parentText" presStyleLbl="node1" presStyleIdx="6" presStyleCnt="8">
        <dgm:presLayoutVars>
          <dgm:chMax val="0"/>
          <dgm:bulletEnabled val="1"/>
        </dgm:presLayoutVars>
      </dgm:prSet>
      <dgm:spPr/>
    </dgm:pt>
    <dgm:pt modelId="{ABEA4C70-B937-4499-A661-BA01FC66C571}" type="pres">
      <dgm:prSet presAssocID="{058B2A42-9677-4626-BBD6-F802D2688061}" presName="spacer" presStyleCnt="0"/>
      <dgm:spPr/>
    </dgm:pt>
    <dgm:pt modelId="{A1098BF3-1509-4E77-9D47-D7C608A5B48F}" type="pres">
      <dgm:prSet presAssocID="{E6E069A5-1E79-483E-8F69-663A3622D3AF}" presName="parentText" presStyleLbl="node1" presStyleIdx="7" presStyleCnt="8">
        <dgm:presLayoutVars>
          <dgm:chMax val="0"/>
          <dgm:bulletEnabled val="1"/>
        </dgm:presLayoutVars>
      </dgm:prSet>
      <dgm:spPr/>
    </dgm:pt>
    <dgm:pt modelId="{5C793C75-71B3-4109-A032-A1DF47EAE7AE}" type="pres">
      <dgm:prSet presAssocID="{E6E069A5-1E79-483E-8F69-663A3622D3AF}" presName="childText" presStyleLbl="revTx" presStyleIdx="0" presStyleCnt="1">
        <dgm:presLayoutVars>
          <dgm:bulletEnabled val="1"/>
        </dgm:presLayoutVars>
      </dgm:prSet>
      <dgm:spPr/>
    </dgm:pt>
  </dgm:ptLst>
  <dgm:cxnLst>
    <dgm:cxn modelId="{A7922D02-56D8-484B-9FE6-CC190DEA5A91}" type="presOf" srcId="{52949565-BE7D-4DAC-8C69-5FEEF71ABD6D}" destId="{FAC5FDE4-9705-4AAA-A6C6-617DC47D1A01}" srcOrd="0" destOrd="0" presId="urn:microsoft.com/office/officeart/2005/8/layout/vList2"/>
    <dgm:cxn modelId="{6557CB09-66AB-4CC0-AC65-76101F8860CC}" srcId="{4E9F27E5-8132-4D43-AA70-AFFCB14BADCB}" destId="{1E4B05C6-64CC-47E4-A5AC-F68A33C0FB1C}" srcOrd="1" destOrd="0" parTransId="{52688860-F03D-4008-9AB4-1C8F636E2DBD}" sibTransId="{2E594318-B622-41C8-9974-F582CE75E4C4}"/>
    <dgm:cxn modelId="{B670F213-59C3-4B97-B621-3D32B075C543}" srcId="{4E9F27E5-8132-4D43-AA70-AFFCB14BADCB}" destId="{F172EA82-7EA9-454A-B999-AFF4F51F3EAC}" srcOrd="3" destOrd="0" parTransId="{CBBFF7C9-EF67-4221-AF3E-0C93F0C51D95}" sibTransId="{A18D420A-1E14-4AAA-AAF4-F666E41A38CF}"/>
    <dgm:cxn modelId="{47B52234-0021-49CC-B919-07F94AA04E79}" type="presOf" srcId="{934EBD65-67D0-4AF1-BA82-1CA64519133A}" destId="{7C1463D6-63B8-41D6-9210-292D59B78FA0}" srcOrd="0" destOrd="0" presId="urn:microsoft.com/office/officeart/2005/8/layout/vList2"/>
    <dgm:cxn modelId="{42BD2245-8E8A-4C68-B9F2-572A5C90223F}" srcId="{4E9F27E5-8132-4D43-AA70-AFFCB14BADCB}" destId="{F51A1376-2E08-4FB7-B6D7-DFD55E9A7377}" srcOrd="0" destOrd="0" parTransId="{CF2CFB05-B74F-4F30-922B-5AAA50E0796D}" sibTransId="{1ED68E99-5EB3-41BF-BDAF-4A1162AD4A6A}"/>
    <dgm:cxn modelId="{4A13BC67-A0A0-4C84-95D2-0F7B44D67942}" srcId="{4E9F27E5-8132-4D43-AA70-AFFCB14BADCB}" destId="{F1A91678-242E-4FF8-9F40-EA043FFC33B7}" srcOrd="4" destOrd="0" parTransId="{DA41843B-8F27-402C-B937-D0C16BC10FA0}" sibTransId="{3CC983F9-21C7-448E-89DA-652ABE4B80B2}"/>
    <dgm:cxn modelId="{982F9D49-2991-4EA5-8257-3AAADB6A2107}" srcId="{E6E069A5-1E79-483E-8F69-663A3622D3AF}" destId="{4CD5E747-6653-422D-A30E-E0913886E77E}" srcOrd="0" destOrd="0" parTransId="{0205FB66-40A1-4ABC-BBA8-3BC7CE790036}" sibTransId="{7C442711-B465-4E3F-825F-F2252E8D9BAF}"/>
    <dgm:cxn modelId="{2432E06F-435E-4D97-BCA6-D015C822BFE4}" srcId="{4E9F27E5-8132-4D43-AA70-AFFCB14BADCB}" destId="{52949565-BE7D-4DAC-8C69-5FEEF71ABD6D}" srcOrd="5" destOrd="0" parTransId="{0BDDAD7D-0825-4644-89D7-D2FE29A22FEF}" sibTransId="{F82FF3B0-676E-46C1-B844-BE74FB41D82E}"/>
    <dgm:cxn modelId="{C2901D52-3560-4FDE-9E31-FDD12857BABB}" type="presOf" srcId="{E6E069A5-1E79-483E-8F69-663A3622D3AF}" destId="{A1098BF3-1509-4E77-9D47-D7C608A5B48F}" srcOrd="0" destOrd="0" presId="urn:microsoft.com/office/officeart/2005/8/layout/vList2"/>
    <dgm:cxn modelId="{4A8BAE8C-8008-495F-9BD1-D47FC61A9FBE}" type="presOf" srcId="{4E9F27E5-8132-4D43-AA70-AFFCB14BADCB}" destId="{C471AF88-3C2D-4FEC-B200-61021FDF1C9E}" srcOrd="0" destOrd="0" presId="urn:microsoft.com/office/officeart/2005/8/layout/vList2"/>
    <dgm:cxn modelId="{627A1A8D-DF1C-4674-A4B8-EF6D5ADB74A8}" type="presOf" srcId="{4CD5E747-6653-422D-A30E-E0913886E77E}" destId="{5C793C75-71B3-4109-A032-A1DF47EAE7AE}" srcOrd="0" destOrd="0" presId="urn:microsoft.com/office/officeart/2005/8/layout/vList2"/>
    <dgm:cxn modelId="{D0B69692-CDDE-4C82-9A19-CA7116A7B852}" type="presOf" srcId="{F51A1376-2E08-4FB7-B6D7-DFD55E9A7377}" destId="{EF0BCE20-D8E2-4AAF-B089-0557B4F8631B}" srcOrd="0" destOrd="0" presId="urn:microsoft.com/office/officeart/2005/8/layout/vList2"/>
    <dgm:cxn modelId="{CADAAA9B-B51E-4AD9-829F-422E64E21E12}" type="presOf" srcId="{F1A91678-242E-4FF8-9F40-EA043FFC33B7}" destId="{84F33B67-F355-407A-9405-6446FF6B9E4A}" srcOrd="0" destOrd="0" presId="urn:microsoft.com/office/officeart/2005/8/layout/vList2"/>
    <dgm:cxn modelId="{A75C9FA4-E512-48AE-85E3-6F1310E1876E}" srcId="{4E9F27E5-8132-4D43-AA70-AFFCB14BADCB}" destId="{E6E069A5-1E79-483E-8F69-663A3622D3AF}" srcOrd="7" destOrd="0" parTransId="{AAA8AE9D-0A52-4404-822F-8B1F945B5E79}" sibTransId="{D63FC964-AD99-46B8-AFC5-042E3DA4349B}"/>
    <dgm:cxn modelId="{1541CEB6-0376-40C3-AD18-182F11FB8BF0}" srcId="{4E9F27E5-8132-4D43-AA70-AFFCB14BADCB}" destId="{934EBD65-67D0-4AF1-BA82-1CA64519133A}" srcOrd="6" destOrd="0" parTransId="{F0C6E2F1-4F79-4E39-9CD3-EF27400E069A}" sibTransId="{058B2A42-9677-4626-BBD6-F802D2688061}"/>
    <dgm:cxn modelId="{F8FDCAC2-F593-4C33-86B0-FB7B273FB877}" type="presOf" srcId="{EAE878AE-B101-429C-A834-B0032D066C1C}" destId="{A70F550D-A4AC-4C43-8912-0750B335BEAC}" srcOrd="0" destOrd="0" presId="urn:microsoft.com/office/officeart/2005/8/layout/vList2"/>
    <dgm:cxn modelId="{F3067ED4-DDD8-474E-AD49-249A26314473}" type="presOf" srcId="{F172EA82-7EA9-454A-B999-AFF4F51F3EAC}" destId="{1A4F9A3E-9D43-4AD8-9BCF-D1D0FC5CC2A8}" srcOrd="0" destOrd="0" presId="urn:microsoft.com/office/officeart/2005/8/layout/vList2"/>
    <dgm:cxn modelId="{29DFD0FC-4DE7-4431-9A8C-CADF34AE4BFA}" type="presOf" srcId="{1E4B05C6-64CC-47E4-A5AC-F68A33C0FB1C}" destId="{A70AB9EC-C342-48CC-929E-7B3769076E1E}" srcOrd="0" destOrd="0" presId="urn:microsoft.com/office/officeart/2005/8/layout/vList2"/>
    <dgm:cxn modelId="{0CFED0FE-8A95-4B7A-8BE9-47A8A49C525A}" srcId="{4E9F27E5-8132-4D43-AA70-AFFCB14BADCB}" destId="{EAE878AE-B101-429C-A834-B0032D066C1C}" srcOrd="2" destOrd="0" parTransId="{A99A7350-D75C-40CB-BA63-99B0517EFACB}" sibTransId="{246E8B40-63C9-4C69-B503-62DE8161BA5D}"/>
    <dgm:cxn modelId="{D9451A67-3A94-44A1-A4F0-254AD8CEDCC5}" type="presParOf" srcId="{C471AF88-3C2D-4FEC-B200-61021FDF1C9E}" destId="{EF0BCE20-D8E2-4AAF-B089-0557B4F8631B}" srcOrd="0" destOrd="0" presId="urn:microsoft.com/office/officeart/2005/8/layout/vList2"/>
    <dgm:cxn modelId="{FAEC652D-E460-4D29-B3EC-A976EF268082}" type="presParOf" srcId="{C471AF88-3C2D-4FEC-B200-61021FDF1C9E}" destId="{1B904AF1-403D-4A98-8A5D-19ED5643A6FE}" srcOrd="1" destOrd="0" presId="urn:microsoft.com/office/officeart/2005/8/layout/vList2"/>
    <dgm:cxn modelId="{38C1697B-FC58-4C93-961A-EE9BFF98AA85}" type="presParOf" srcId="{C471AF88-3C2D-4FEC-B200-61021FDF1C9E}" destId="{A70AB9EC-C342-48CC-929E-7B3769076E1E}" srcOrd="2" destOrd="0" presId="urn:microsoft.com/office/officeart/2005/8/layout/vList2"/>
    <dgm:cxn modelId="{EDAAE5C3-4EBE-4450-B8A8-E53794D9D3C9}" type="presParOf" srcId="{C471AF88-3C2D-4FEC-B200-61021FDF1C9E}" destId="{E3159CA6-8B5D-49ED-B73F-6FC4468339A2}" srcOrd="3" destOrd="0" presId="urn:microsoft.com/office/officeart/2005/8/layout/vList2"/>
    <dgm:cxn modelId="{52B6CB74-331D-4312-AD71-108611C698CB}" type="presParOf" srcId="{C471AF88-3C2D-4FEC-B200-61021FDF1C9E}" destId="{A70F550D-A4AC-4C43-8912-0750B335BEAC}" srcOrd="4" destOrd="0" presId="urn:microsoft.com/office/officeart/2005/8/layout/vList2"/>
    <dgm:cxn modelId="{3D6C37F4-B68E-47C2-9DE1-648070349EDD}" type="presParOf" srcId="{C471AF88-3C2D-4FEC-B200-61021FDF1C9E}" destId="{1D7512EB-F9B0-4067-B696-0CC1A69B0A3E}" srcOrd="5" destOrd="0" presId="urn:microsoft.com/office/officeart/2005/8/layout/vList2"/>
    <dgm:cxn modelId="{7CE0884D-C7C6-4F1A-A7E1-B7A854CCA144}" type="presParOf" srcId="{C471AF88-3C2D-4FEC-B200-61021FDF1C9E}" destId="{1A4F9A3E-9D43-4AD8-9BCF-D1D0FC5CC2A8}" srcOrd="6" destOrd="0" presId="urn:microsoft.com/office/officeart/2005/8/layout/vList2"/>
    <dgm:cxn modelId="{8DDBD02D-1F04-4E3B-9495-3AC7A8A94168}" type="presParOf" srcId="{C471AF88-3C2D-4FEC-B200-61021FDF1C9E}" destId="{C7F98423-DB43-4429-8AED-68A1A703D681}" srcOrd="7" destOrd="0" presId="urn:microsoft.com/office/officeart/2005/8/layout/vList2"/>
    <dgm:cxn modelId="{1A03B4B8-7C45-4B7B-AE1F-44EBE1760DEF}" type="presParOf" srcId="{C471AF88-3C2D-4FEC-B200-61021FDF1C9E}" destId="{84F33B67-F355-407A-9405-6446FF6B9E4A}" srcOrd="8" destOrd="0" presId="urn:microsoft.com/office/officeart/2005/8/layout/vList2"/>
    <dgm:cxn modelId="{F6DF4908-6468-46A1-9382-311949AB1502}" type="presParOf" srcId="{C471AF88-3C2D-4FEC-B200-61021FDF1C9E}" destId="{390299FF-BB00-41B2-A6A6-3700C5DDC0B6}" srcOrd="9" destOrd="0" presId="urn:microsoft.com/office/officeart/2005/8/layout/vList2"/>
    <dgm:cxn modelId="{6AF67CCE-BBFF-4060-A2D2-13B168DD0669}" type="presParOf" srcId="{C471AF88-3C2D-4FEC-B200-61021FDF1C9E}" destId="{FAC5FDE4-9705-4AAA-A6C6-617DC47D1A01}" srcOrd="10" destOrd="0" presId="urn:microsoft.com/office/officeart/2005/8/layout/vList2"/>
    <dgm:cxn modelId="{1863A88D-6522-4FA9-985D-3676E63658EA}" type="presParOf" srcId="{C471AF88-3C2D-4FEC-B200-61021FDF1C9E}" destId="{A98CCB4B-CD21-4EE7-90C3-741E3723D5B4}" srcOrd="11" destOrd="0" presId="urn:microsoft.com/office/officeart/2005/8/layout/vList2"/>
    <dgm:cxn modelId="{C514C48A-8216-424B-A493-7167F50D02DC}" type="presParOf" srcId="{C471AF88-3C2D-4FEC-B200-61021FDF1C9E}" destId="{7C1463D6-63B8-41D6-9210-292D59B78FA0}" srcOrd="12" destOrd="0" presId="urn:microsoft.com/office/officeart/2005/8/layout/vList2"/>
    <dgm:cxn modelId="{AB29CD1F-B8CE-48DC-8FF3-FF926D4C1627}" type="presParOf" srcId="{C471AF88-3C2D-4FEC-B200-61021FDF1C9E}" destId="{ABEA4C70-B937-4499-A661-BA01FC66C571}" srcOrd="13" destOrd="0" presId="urn:microsoft.com/office/officeart/2005/8/layout/vList2"/>
    <dgm:cxn modelId="{3E17ACA6-EF08-4736-A4CE-4095C7CC5E45}" type="presParOf" srcId="{C471AF88-3C2D-4FEC-B200-61021FDF1C9E}" destId="{A1098BF3-1509-4E77-9D47-D7C608A5B48F}" srcOrd="14" destOrd="0" presId="urn:microsoft.com/office/officeart/2005/8/layout/vList2"/>
    <dgm:cxn modelId="{2DA7DFF8-4417-4EA2-BBD6-D86E499CA6AA}" type="presParOf" srcId="{C471AF88-3C2D-4FEC-B200-61021FDF1C9E}" destId="{5C793C75-71B3-4109-A032-A1DF47EAE7AE}" srcOrd="15"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2BC412E-96A1-4158-8A8C-0569AAEFB2FF}"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2425FDED-8645-4AF9-9677-A6DFA36DBF44}">
      <dgm:prSet/>
      <dgm:spPr/>
      <dgm:t>
        <a:bodyPr/>
        <a:lstStyle/>
        <a:p>
          <a:r>
            <a:rPr lang="en-US" dirty="0"/>
            <a:t>Help minimize user interaction and minimal development required by input file setup</a:t>
          </a:r>
        </a:p>
      </dgm:t>
    </dgm:pt>
    <dgm:pt modelId="{7CAE783F-1C4C-4084-80CD-93A7628A0AE7}" type="parTrans" cxnId="{0EA40095-FE59-4CAC-A27F-2D458BD16628}">
      <dgm:prSet/>
      <dgm:spPr/>
      <dgm:t>
        <a:bodyPr/>
        <a:lstStyle/>
        <a:p>
          <a:endParaRPr lang="en-US"/>
        </a:p>
      </dgm:t>
    </dgm:pt>
    <dgm:pt modelId="{64BE8A3A-F332-4928-AE4F-2AF7348DED7D}" type="sibTrans" cxnId="{0EA40095-FE59-4CAC-A27F-2D458BD16628}">
      <dgm:prSet/>
      <dgm:spPr/>
      <dgm:t>
        <a:bodyPr/>
        <a:lstStyle/>
        <a:p>
          <a:endParaRPr lang="en-US"/>
        </a:p>
      </dgm:t>
    </dgm:pt>
    <dgm:pt modelId="{332D74C8-3685-43BB-A008-E7104F196404}">
      <dgm:prSet/>
      <dgm:spPr/>
      <dgm:t>
        <a:bodyPr/>
        <a:lstStyle/>
        <a:p>
          <a:r>
            <a:rPr lang="en-US" dirty="0"/>
            <a:t>Traceable results of statistical metrices and/or graphs archived by name, date, time   </a:t>
          </a:r>
        </a:p>
      </dgm:t>
    </dgm:pt>
    <dgm:pt modelId="{0D53C8FC-0F56-4DA1-919C-67EC577B52BB}" type="parTrans" cxnId="{4275D82C-5D52-4175-8608-EA766F572559}">
      <dgm:prSet/>
      <dgm:spPr/>
      <dgm:t>
        <a:bodyPr/>
        <a:lstStyle/>
        <a:p>
          <a:endParaRPr lang="en-US"/>
        </a:p>
      </dgm:t>
    </dgm:pt>
    <dgm:pt modelId="{C9AA95F8-B472-4A1A-9C44-025A3C1AA002}" type="sibTrans" cxnId="{4275D82C-5D52-4175-8608-EA766F572559}">
      <dgm:prSet/>
      <dgm:spPr/>
      <dgm:t>
        <a:bodyPr/>
        <a:lstStyle/>
        <a:p>
          <a:endParaRPr lang="en-US"/>
        </a:p>
      </dgm:t>
    </dgm:pt>
    <dgm:pt modelId="{AD99621F-257D-449D-9758-F866B22D40C8}">
      <dgm:prSet/>
      <dgm:spPr/>
      <dgm:t>
        <a:bodyPr/>
        <a:lstStyle/>
        <a:p>
          <a:r>
            <a:rPr lang="en-US" dirty="0"/>
            <a:t>Hyper-tuning is used normally for scikit-learn whenever applicable.</a:t>
          </a:r>
        </a:p>
      </dgm:t>
    </dgm:pt>
    <dgm:pt modelId="{C644FFD6-FB53-4BCB-B7FB-3373533189AB}" type="parTrans" cxnId="{01E7D346-70B4-42C9-884C-F917BE3B7B3D}">
      <dgm:prSet/>
      <dgm:spPr/>
      <dgm:t>
        <a:bodyPr/>
        <a:lstStyle/>
        <a:p>
          <a:endParaRPr lang="en-US"/>
        </a:p>
      </dgm:t>
    </dgm:pt>
    <dgm:pt modelId="{70E56350-6927-466D-A06C-30C45ED8E2D1}" type="sibTrans" cxnId="{01E7D346-70B4-42C9-884C-F917BE3B7B3D}">
      <dgm:prSet/>
      <dgm:spPr/>
      <dgm:t>
        <a:bodyPr/>
        <a:lstStyle/>
        <a:p>
          <a:endParaRPr lang="en-US"/>
        </a:p>
      </dgm:t>
    </dgm:pt>
    <dgm:pt modelId="{4A349881-25FD-49C8-9AF0-BDF33C1670E6}">
      <dgm:prSet/>
      <dgm:spPr/>
      <dgm:t>
        <a:bodyPr/>
        <a:lstStyle/>
        <a:p>
          <a:r>
            <a:rPr lang="en-US" dirty="0"/>
            <a:t>Deep learnings like ANN, CNN, RNN to handle image, text processing are present, with unsupervised learnings like SOM, RBM.</a:t>
          </a:r>
        </a:p>
      </dgm:t>
    </dgm:pt>
    <dgm:pt modelId="{D6B734A4-380A-4BF5-9339-F38BD2FD7F56}" type="parTrans" cxnId="{75D9447F-4A4C-49D2-964C-4F69F7F1B55E}">
      <dgm:prSet/>
      <dgm:spPr/>
      <dgm:t>
        <a:bodyPr/>
        <a:lstStyle/>
        <a:p>
          <a:endParaRPr lang="en-US"/>
        </a:p>
      </dgm:t>
    </dgm:pt>
    <dgm:pt modelId="{AD92F672-EA2F-4C00-B9BE-92EE49C48484}" type="sibTrans" cxnId="{75D9447F-4A4C-49D2-964C-4F69F7F1B55E}">
      <dgm:prSet/>
      <dgm:spPr/>
      <dgm:t>
        <a:bodyPr/>
        <a:lstStyle/>
        <a:p>
          <a:endParaRPr lang="en-US"/>
        </a:p>
      </dgm:t>
    </dgm:pt>
    <dgm:pt modelId="{E76972A5-FBB6-487F-A54A-8C59831C071C}" type="pres">
      <dgm:prSet presAssocID="{32BC412E-96A1-4158-8A8C-0569AAEFB2FF}" presName="diagram" presStyleCnt="0">
        <dgm:presLayoutVars>
          <dgm:dir/>
          <dgm:resizeHandles val="exact"/>
        </dgm:presLayoutVars>
      </dgm:prSet>
      <dgm:spPr/>
    </dgm:pt>
    <dgm:pt modelId="{BE9F7B2B-6560-488F-B20A-A016FBEF85A7}" type="pres">
      <dgm:prSet presAssocID="{2425FDED-8645-4AF9-9677-A6DFA36DBF44}" presName="node" presStyleLbl="node1" presStyleIdx="0" presStyleCnt="4">
        <dgm:presLayoutVars>
          <dgm:bulletEnabled val="1"/>
        </dgm:presLayoutVars>
      </dgm:prSet>
      <dgm:spPr/>
    </dgm:pt>
    <dgm:pt modelId="{520E8E60-9ABE-45DD-A761-4C4E8093607B}" type="pres">
      <dgm:prSet presAssocID="{64BE8A3A-F332-4928-AE4F-2AF7348DED7D}" presName="sibTrans" presStyleCnt="0"/>
      <dgm:spPr/>
    </dgm:pt>
    <dgm:pt modelId="{0E73EE2F-4D3F-4CDB-8AA3-A32BF9DCD08E}" type="pres">
      <dgm:prSet presAssocID="{332D74C8-3685-43BB-A008-E7104F196404}" presName="node" presStyleLbl="node1" presStyleIdx="1" presStyleCnt="4">
        <dgm:presLayoutVars>
          <dgm:bulletEnabled val="1"/>
        </dgm:presLayoutVars>
      </dgm:prSet>
      <dgm:spPr/>
    </dgm:pt>
    <dgm:pt modelId="{CAC2EE6E-6795-4701-92DA-FAE9F19F9271}" type="pres">
      <dgm:prSet presAssocID="{C9AA95F8-B472-4A1A-9C44-025A3C1AA002}" presName="sibTrans" presStyleCnt="0"/>
      <dgm:spPr/>
    </dgm:pt>
    <dgm:pt modelId="{690DF2CB-FCCA-4B23-BB97-F69CEE45FC94}" type="pres">
      <dgm:prSet presAssocID="{AD99621F-257D-449D-9758-F866B22D40C8}" presName="node" presStyleLbl="node1" presStyleIdx="2" presStyleCnt="4">
        <dgm:presLayoutVars>
          <dgm:bulletEnabled val="1"/>
        </dgm:presLayoutVars>
      </dgm:prSet>
      <dgm:spPr/>
    </dgm:pt>
    <dgm:pt modelId="{5E46D7C3-6ACC-4E3C-A93E-A91FAA5DD408}" type="pres">
      <dgm:prSet presAssocID="{70E56350-6927-466D-A06C-30C45ED8E2D1}" presName="sibTrans" presStyleCnt="0"/>
      <dgm:spPr/>
    </dgm:pt>
    <dgm:pt modelId="{C408EDB4-E611-4FD1-AAEC-1C6FCF36DEB4}" type="pres">
      <dgm:prSet presAssocID="{4A349881-25FD-49C8-9AF0-BDF33C1670E6}" presName="node" presStyleLbl="node1" presStyleIdx="3" presStyleCnt="4">
        <dgm:presLayoutVars>
          <dgm:bulletEnabled val="1"/>
        </dgm:presLayoutVars>
      </dgm:prSet>
      <dgm:spPr/>
    </dgm:pt>
  </dgm:ptLst>
  <dgm:cxnLst>
    <dgm:cxn modelId="{2229E61F-1452-4462-95A3-C8F6E5B58A66}" type="presOf" srcId="{332D74C8-3685-43BB-A008-E7104F196404}" destId="{0E73EE2F-4D3F-4CDB-8AA3-A32BF9DCD08E}" srcOrd="0" destOrd="0" presId="urn:microsoft.com/office/officeart/2005/8/layout/default"/>
    <dgm:cxn modelId="{4275D82C-5D52-4175-8608-EA766F572559}" srcId="{32BC412E-96A1-4158-8A8C-0569AAEFB2FF}" destId="{332D74C8-3685-43BB-A008-E7104F196404}" srcOrd="1" destOrd="0" parTransId="{0D53C8FC-0F56-4DA1-919C-67EC577B52BB}" sibTransId="{C9AA95F8-B472-4A1A-9C44-025A3C1AA002}"/>
    <dgm:cxn modelId="{01E7D346-70B4-42C9-884C-F917BE3B7B3D}" srcId="{32BC412E-96A1-4158-8A8C-0569AAEFB2FF}" destId="{AD99621F-257D-449D-9758-F866B22D40C8}" srcOrd="2" destOrd="0" parTransId="{C644FFD6-FB53-4BCB-B7FB-3373533189AB}" sibTransId="{70E56350-6927-466D-A06C-30C45ED8E2D1}"/>
    <dgm:cxn modelId="{18C15A59-81A9-4A84-A692-60EA6D2F012A}" type="presOf" srcId="{32BC412E-96A1-4158-8A8C-0569AAEFB2FF}" destId="{E76972A5-FBB6-487F-A54A-8C59831C071C}" srcOrd="0" destOrd="0" presId="urn:microsoft.com/office/officeart/2005/8/layout/default"/>
    <dgm:cxn modelId="{069A747C-37E2-4999-8FFF-CA62A3F7DBAF}" type="presOf" srcId="{2425FDED-8645-4AF9-9677-A6DFA36DBF44}" destId="{BE9F7B2B-6560-488F-B20A-A016FBEF85A7}" srcOrd="0" destOrd="0" presId="urn:microsoft.com/office/officeart/2005/8/layout/default"/>
    <dgm:cxn modelId="{75D9447F-4A4C-49D2-964C-4F69F7F1B55E}" srcId="{32BC412E-96A1-4158-8A8C-0569AAEFB2FF}" destId="{4A349881-25FD-49C8-9AF0-BDF33C1670E6}" srcOrd="3" destOrd="0" parTransId="{D6B734A4-380A-4BF5-9339-F38BD2FD7F56}" sibTransId="{AD92F672-EA2F-4C00-B9BE-92EE49C48484}"/>
    <dgm:cxn modelId="{0EA40095-FE59-4CAC-A27F-2D458BD16628}" srcId="{32BC412E-96A1-4158-8A8C-0569AAEFB2FF}" destId="{2425FDED-8645-4AF9-9677-A6DFA36DBF44}" srcOrd="0" destOrd="0" parTransId="{7CAE783F-1C4C-4084-80CD-93A7628A0AE7}" sibTransId="{64BE8A3A-F332-4928-AE4F-2AF7348DED7D}"/>
    <dgm:cxn modelId="{B5F914A5-9C72-43BA-9F44-7999813FDA02}" type="presOf" srcId="{4A349881-25FD-49C8-9AF0-BDF33C1670E6}" destId="{C408EDB4-E611-4FD1-AAEC-1C6FCF36DEB4}" srcOrd="0" destOrd="0" presId="urn:microsoft.com/office/officeart/2005/8/layout/default"/>
    <dgm:cxn modelId="{433F7BF9-E0B2-4110-8618-C6B9609F9958}" type="presOf" srcId="{AD99621F-257D-449D-9758-F866B22D40C8}" destId="{690DF2CB-FCCA-4B23-BB97-F69CEE45FC94}" srcOrd="0" destOrd="0" presId="urn:microsoft.com/office/officeart/2005/8/layout/default"/>
    <dgm:cxn modelId="{0A77B8F2-7457-46E2-9AC0-80D133337DC3}" type="presParOf" srcId="{E76972A5-FBB6-487F-A54A-8C59831C071C}" destId="{BE9F7B2B-6560-488F-B20A-A016FBEF85A7}" srcOrd="0" destOrd="0" presId="urn:microsoft.com/office/officeart/2005/8/layout/default"/>
    <dgm:cxn modelId="{C1222790-61B5-41BC-8457-DEF5F61E4CF7}" type="presParOf" srcId="{E76972A5-FBB6-487F-A54A-8C59831C071C}" destId="{520E8E60-9ABE-45DD-A761-4C4E8093607B}" srcOrd="1" destOrd="0" presId="urn:microsoft.com/office/officeart/2005/8/layout/default"/>
    <dgm:cxn modelId="{62782A46-9C45-4C78-9DC0-E04DACC601E5}" type="presParOf" srcId="{E76972A5-FBB6-487F-A54A-8C59831C071C}" destId="{0E73EE2F-4D3F-4CDB-8AA3-A32BF9DCD08E}" srcOrd="2" destOrd="0" presId="urn:microsoft.com/office/officeart/2005/8/layout/default"/>
    <dgm:cxn modelId="{B263AA1A-E0E7-48DF-9C80-C13086487BF0}" type="presParOf" srcId="{E76972A5-FBB6-487F-A54A-8C59831C071C}" destId="{CAC2EE6E-6795-4701-92DA-FAE9F19F9271}" srcOrd="3" destOrd="0" presId="urn:microsoft.com/office/officeart/2005/8/layout/default"/>
    <dgm:cxn modelId="{240DB29F-CEF6-4E04-981F-278EE94C7242}" type="presParOf" srcId="{E76972A5-FBB6-487F-A54A-8C59831C071C}" destId="{690DF2CB-FCCA-4B23-BB97-F69CEE45FC94}" srcOrd="4" destOrd="0" presId="urn:microsoft.com/office/officeart/2005/8/layout/default"/>
    <dgm:cxn modelId="{5B83E61B-E4CA-4B58-8215-ABE06900835C}" type="presParOf" srcId="{E76972A5-FBB6-487F-A54A-8C59831C071C}" destId="{5E46D7C3-6ACC-4E3C-A93E-A91FAA5DD408}" srcOrd="5" destOrd="0" presId="urn:microsoft.com/office/officeart/2005/8/layout/default"/>
    <dgm:cxn modelId="{5FAF7611-38E4-4067-966E-A639817DE399}" type="presParOf" srcId="{E76972A5-FBB6-487F-A54A-8C59831C071C}" destId="{C408EDB4-E611-4FD1-AAEC-1C6FCF36DEB4}"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22F062E-5CCB-449E-AED1-E978FA9922B4}" type="doc">
      <dgm:prSet loTypeId="urn:microsoft.com/office/officeart/2016/7/layout/VerticalHollowActionList" loCatId="List" qsTypeId="urn:microsoft.com/office/officeart/2005/8/quickstyle/3d4" qsCatId="3D" csTypeId="urn:microsoft.com/office/officeart/2005/8/colors/colorful1" csCatId="colorful" phldr="1"/>
      <dgm:spPr/>
      <dgm:t>
        <a:bodyPr/>
        <a:lstStyle/>
        <a:p>
          <a:endParaRPr lang="en-US"/>
        </a:p>
      </dgm:t>
    </dgm:pt>
    <dgm:pt modelId="{E7468D49-CD69-4A5D-9378-20E21B4B8B79}">
      <dgm:prSet/>
      <dgm:spPr/>
      <dgm:t>
        <a:bodyPr/>
        <a:lstStyle/>
        <a:p>
          <a:r>
            <a:rPr lang="en-US" dirty="0">
              <a:latin typeface="Verdana Pro Cond SemiBold"/>
            </a:rPr>
            <a:t>W1-W2</a:t>
          </a:r>
          <a:endParaRPr lang="en-US" dirty="0"/>
        </a:p>
      </dgm:t>
    </dgm:pt>
    <dgm:pt modelId="{C5264109-3E8F-46CD-9FB7-6E0A63A2AE61}" type="parTrans" cxnId="{D71F665C-A2CD-4A29-9AC8-D47C844C48FF}">
      <dgm:prSet/>
      <dgm:spPr/>
      <dgm:t>
        <a:bodyPr/>
        <a:lstStyle/>
        <a:p>
          <a:endParaRPr lang="en-US"/>
        </a:p>
      </dgm:t>
    </dgm:pt>
    <dgm:pt modelId="{EFA4372A-F56B-423F-A82C-0BDD59A9763C}" type="sibTrans" cxnId="{D71F665C-A2CD-4A29-9AC8-D47C844C48FF}">
      <dgm:prSet/>
      <dgm:spPr/>
      <dgm:t>
        <a:bodyPr/>
        <a:lstStyle/>
        <a:p>
          <a:endParaRPr lang="en-US"/>
        </a:p>
      </dgm:t>
    </dgm:pt>
    <dgm:pt modelId="{9391B905-5AF3-4A68-B7E4-9FB4A3B4E72D}">
      <dgm:prSet/>
      <dgm:spPr/>
      <dgm:t>
        <a:bodyPr/>
        <a:lstStyle/>
        <a:p>
          <a:r>
            <a:rPr lang="en-US" dirty="0"/>
            <a:t>Prior weeks base version is created, document proposal, dynamic parser in the model</a:t>
          </a:r>
        </a:p>
      </dgm:t>
    </dgm:pt>
    <dgm:pt modelId="{134117B5-EA92-411C-9977-C9993A0503A7}" type="parTrans" cxnId="{8CF5CBE6-838B-48D4-9402-DFF9D178C24E}">
      <dgm:prSet/>
      <dgm:spPr/>
      <dgm:t>
        <a:bodyPr/>
        <a:lstStyle/>
        <a:p>
          <a:endParaRPr lang="en-US"/>
        </a:p>
      </dgm:t>
    </dgm:pt>
    <dgm:pt modelId="{A2B277E8-698D-4F4F-AEED-DD954EDD3C39}" type="sibTrans" cxnId="{8CF5CBE6-838B-48D4-9402-DFF9D178C24E}">
      <dgm:prSet/>
      <dgm:spPr/>
      <dgm:t>
        <a:bodyPr/>
        <a:lstStyle/>
        <a:p>
          <a:endParaRPr lang="en-US"/>
        </a:p>
      </dgm:t>
    </dgm:pt>
    <dgm:pt modelId="{26EC4342-FE43-48B4-AFCA-0F934B13BC3F}">
      <dgm:prSet phldr="0"/>
      <dgm:spPr/>
      <dgm:t>
        <a:bodyPr/>
        <a:lstStyle/>
        <a:p>
          <a:r>
            <a:rPr lang="en-US" dirty="0"/>
            <a:t>W3-W7</a:t>
          </a:r>
        </a:p>
      </dgm:t>
    </dgm:pt>
    <dgm:pt modelId="{7FC1A089-8F80-43B3-9010-2C4FF35A5C04}" type="parTrans" cxnId="{AE3ABBB1-D533-43A7-A8C0-CFD391F48297}">
      <dgm:prSet/>
      <dgm:spPr/>
      <dgm:t>
        <a:bodyPr/>
        <a:lstStyle/>
        <a:p>
          <a:endParaRPr lang="en-US"/>
        </a:p>
      </dgm:t>
    </dgm:pt>
    <dgm:pt modelId="{F5D8C7A7-BEFF-44CC-8E2A-AB4B890CE1B8}" type="sibTrans" cxnId="{AE3ABBB1-D533-43A7-A8C0-CFD391F48297}">
      <dgm:prSet/>
      <dgm:spPr/>
      <dgm:t>
        <a:bodyPr/>
        <a:lstStyle/>
        <a:p>
          <a:endParaRPr lang="en-US"/>
        </a:p>
      </dgm:t>
    </dgm:pt>
    <dgm:pt modelId="{9FF9F714-153E-44DF-BE24-00ADCAF7B72B}">
      <dgm:prSet phldr="0"/>
      <dgm:spPr/>
      <dgm:t>
        <a:bodyPr/>
        <a:lstStyle/>
        <a:p>
          <a:pPr rtl="0"/>
          <a:r>
            <a:rPr lang="en-US" dirty="0">
              <a:latin typeface="Verdana Pro Cond SemiBold"/>
            </a:rPr>
            <a:t>W8-W10</a:t>
          </a:r>
        </a:p>
      </dgm:t>
    </dgm:pt>
    <dgm:pt modelId="{4D15C347-7C12-48A7-9DE3-11F9BD5F397F}" type="parTrans" cxnId="{21374655-9E69-4856-A5E1-5754049B0F2A}">
      <dgm:prSet/>
      <dgm:spPr/>
      <dgm:t>
        <a:bodyPr/>
        <a:lstStyle/>
        <a:p>
          <a:endParaRPr lang="en-US"/>
        </a:p>
      </dgm:t>
    </dgm:pt>
    <dgm:pt modelId="{42DE3CEF-D68A-40C4-92BF-73CB58C15186}" type="sibTrans" cxnId="{21374655-9E69-4856-A5E1-5754049B0F2A}">
      <dgm:prSet/>
      <dgm:spPr/>
      <dgm:t>
        <a:bodyPr/>
        <a:lstStyle/>
        <a:p>
          <a:endParaRPr lang="en-US"/>
        </a:p>
      </dgm:t>
    </dgm:pt>
    <dgm:pt modelId="{7A09BF7E-8E72-447A-BA28-BA0937104062}">
      <dgm:prSet phldr="0"/>
      <dgm:spPr/>
      <dgm:t>
        <a:bodyPr/>
        <a:lstStyle/>
        <a:p>
          <a:r>
            <a:rPr lang="en-US" dirty="0"/>
            <a:t>Added preprocessor, input files, and other modules constant.py, helper.py </a:t>
          </a:r>
        </a:p>
      </dgm:t>
    </dgm:pt>
    <dgm:pt modelId="{7407F708-D1D1-4FAC-8FEF-4CE631250F43}" type="parTrans" cxnId="{D663E89C-A093-4716-A512-94BC3AB45E1A}">
      <dgm:prSet/>
      <dgm:spPr/>
      <dgm:t>
        <a:bodyPr/>
        <a:lstStyle/>
        <a:p>
          <a:endParaRPr lang="en-US"/>
        </a:p>
      </dgm:t>
    </dgm:pt>
    <dgm:pt modelId="{EA00E947-6E52-4FC0-A04F-844B3BCC3134}" type="sibTrans" cxnId="{D663E89C-A093-4716-A512-94BC3AB45E1A}">
      <dgm:prSet/>
      <dgm:spPr/>
      <dgm:t>
        <a:bodyPr/>
        <a:lstStyle/>
        <a:p>
          <a:endParaRPr lang="en-US"/>
        </a:p>
      </dgm:t>
    </dgm:pt>
    <dgm:pt modelId="{06E74038-5A28-4C65-940F-3841B9AE3289}">
      <dgm:prSet phldr="0"/>
      <dgm:spPr/>
      <dgm:t>
        <a:bodyPr/>
        <a:lstStyle/>
        <a:p>
          <a:pPr rtl="0"/>
          <a:r>
            <a:rPr lang="en-US" dirty="0">
              <a:latin typeface="Verdana Pro Cond SemiBold"/>
            </a:rPr>
            <a:t>W18-W21 (bit of summer)</a:t>
          </a:r>
        </a:p>
      </dgm:t>
    </dgm:pt>
    <dgm:pt modelId="{58D52C3E-B3D5-4199-9A10-B36670F12C82}" type="parTrans" cxnId="{3CE3FF50-24E0-4350-8513-F8909A0CEC4B}">
      <dgm:prSet/>
      <dgm:spPr/>
      <dgm:t>
        <a:bodyPr/>
        <a:lstStyle/>
        <a:p>
          <a:endParaRPr lang="en-US"/>
        </a:p>
      </dgm:t>
    </dgm:pt>
    <dgm:pt modelId="{FB1DB252-5970-449C-B743-110E601D6078}" type="sibTrans" cxnId="{3CE3FF50-24E0-4350-8513-F8909A0CEC4B}">
      <dgm:prSet/>
      <dgm:spPr/>
      <dgm:t>
        <a:bodyPr/>
        <a:lstStyle/>
        <a:p>
          <a:endParaRPr lang="en-US"/>
        </a:p>
      </dgm:t>
    </dgm:pt>
    <dgm:pt modelId="{332108AC-BB76-4A69-960E-C326D7A3A5BE}">
      <dgm:prSet phldr="0"/>
      <dgm:spPr/>
      <dgm:t>
        <a:bodyPr/>
        <a:lstStyle/>
        <a:p>
          <a:pPr rtl="0"/>
          <a:r>
            <a:rPr lang="en-US" dirty="0">
              <a:latin typeface="Verdana Pro Cond SemiBold"/>
            </a:rPr>
            <a:t>Added model interfaces to have metrices, added regression, classification</a:t>
          </a:r>
        </a:p>
      </dgm:t>
    </dgm:pt>
    <dgm:pt modelId="{CF1DBEE4-699D-437E-9A79-065D139C4FC0}" type="parTrans" cxnId="{FEA2790F-A626-4809-BCEF-E6B34F0B4725}">
      <dgm:prSet/>
      <dgm:spPr/>
      <dgm:t>
        <a:bodyPr/>
        <a:lstStyle/>
        <a:p>
          <a:endParaRPr lang="en-US"/>
        </a:p>
      </dgm:t>
    </dgm:pt>
    <dgm:pt modelId="{67616CD8-F37B-4DD1-85E2-A30CB6B82B5A}" type="sibTrans" cxnId="{FEA2790F-A626-4809-BCEF-E6B34F0B4725}">
      <dgm:prSet/>
      <dgm:spPr/>
      <dgm:t>
        <a:bodyPr/>
        <a:lstStyle/>
        <a:p>
          <a:endParaRPr lang="en-US"/>
        </a:p>
      </dgm:t>
    </dgm:pt>
    <dgm:pt modelId="{0D40E2FA-36C9-49AE-8E4C-B5D1070908E9}">
      <dgm:prSet phldr="0"/>
      <dgm:spPr/>
      <dgm:t>
        <a:bodyPr/>
        <a:lstStyle/>
        <a:p>
          <a:pPr rtl="0"/>
          <a:r>
            <a:rPr lang="en-US" dirty="0">
              <a:latin typeface="Verdana Pro Cond SemiBold"/>
            </a:rPr>
            <a:t>W11-W17</a:t>
          </a:r>
        </a:p>
      </dgm:t>
    </dgm:pt>
    <dgm:pt modelId="{2B6CF5FE-EB14-4CE7-85F2-8F26124F5F1A}" type="parTrans" cxnId="{DCE45619-1437-4D77-8E03-F4C7FF2EDB56}">
      <dgm:prSet/>
      <dgm:spPr/>
      <dgm:t>
        <a:bodyPr/>
        <a:lstStyle/>
        <a:p>
          <a:endParaRPr lang="en-US"/>
        </a:p>
      </dgm:t>
    </dgm:pt>
    <dgm:pt modelId="{0875F0E0-1403-4062-BC27-158A0176760B}" type="sibTrans" cxnId="{DCE45619-1437-4D77-8E03-F4C7FF2EDB56}">
      <dgm:prSet/>
      <dgm:spPr/>
      <dgm:t>
        <a:bodyPr/>
        <a:lstStyle/>
        <a:p>
          <a:endParaRPr lang="en-US"/>
        </a:p>
      </dgm:t>
    </dgm:pt>
    <dgm:pt modelId="{584CF6A1-6D21-4D87-8DD0-C9D2DB359593}">
      <dgm:prSet phldr="0"/>
      <dgm:spPr/>
      <dgm:t>
        <a:bodyPr/>
        <a:lstStyle/>
        <a:p>
          <a:pPr rtl="0"/>
          <a:r>
            <a:rPr lang="en-US" dirty="0">
              <a:latin typeface="Verdana Pro Cond SemiBold"/>
            </a:rPr>
            <a:t>Added cluster, rules, sampling, text processing, mid-project report</a:t>
          </a:r>
        </a:p>
      </dgm:t>
    </dgm:pt>
    <dgm:pt modelId="{04ECA882-5C7F-40A0-8AA1-752BED8861A3}" type="parTrans" cxnId="{480D2A42-32D2-41CC-B2DE-34B222208AE6}">
      <dgm:prSet/>
      <dgm:spPr/>
      <dgm:t>
        <a:bodyPr/>
        <a:lstStyle/>
        <a:p>
          <a:endParaRPr lang="en-US"/>
        </a:p>
      </dgm:t>
    </dgm:pt>
    <dgm:pt modelId="{67DFDB42-B277-42EB-8B40-E5565AF0B483}" type="sibTrans" cxnId="{480D2A42-32D2-41CC-B2DE-34B222208AE6}">
      <dgm:prSet/>
      <dgm:spPr/>
      <dgm:t>
        <a:bodyPr/>
        <a:lstStyle/>
        <a:p>
          <a:endParaRPr lang="en-US"/>
        </a:p>
      </dgm:t>
    </dgm:pt>
    <dgm:pt modelId="{7E16C396-1603-499D-AB02-B75E490E6B63}">
      <dgm:prSet phldr="0"/>
      <dgm:spPr/>
      <dgm:t>
        <a:bodyPr/>
        <a:lstStyle/>
        <a:p>
          <a:pPr rtl="0"/>
          <a:r>
            <a:rPr lang="en-US" dirty="0">
              <a:latin typeface="Verdana Pro Cond SemiBold"/>
            </a:rPr>
            <a:t>Added neural network: ANN,CNN, RNN-LSTM</a:t>
          </a:r>
        </a:p>
      </dgm:t>
    </dgm:pt>
    <dgm:pt modelId="{B2B3DFFE-E7D5-4F2F-81CE-B393CE4864AB}" type="parTrans" cxnId="{A8F26F09-A7A5-47B2-BC83-C99E6D1642D3}">
      <dgm:prSet/>
      <dgm:spPr/>
      <dgm:t>
        <a:bodyPr/>
        <a:lstStyle/>
        <a:p>
          <a:endParaRPr lang="en-US"/>
        </a:p>
      </dgm:t>
    </dgm:pt>
    <dgm:pt modelId="{DDF52ADC-5947-48BF-9D13-2428C52678AB}" type="sibTrans" cxnId="{A8F26F09-A7A5-47B2-BC83-C99E6D1642D3}">
      <dgm:prSet/>
      <dgm:spPr/>
      <dgm:t>
        <a:bodyPr/>
        <a:lstStyle/>
        <a:p>
          <a:endParaRPr lang="en-US"/>
        </a:p>
      </dgm:t>
    </dgm:pt>
    <dgm:pt modelId="{D4D73EC1-3EEC-448D-BA20-D211A5734D8F}">
      <dgm:prSet phldr="0"/>
      <dgm:spPr/>
      <dgm:t>
        <a:bodyPr/>
        <a:lstStyle/>
        <a:p>
          <a:pPr rtl="0"/>
          <a:r>
            <a:rPr lang="en-US" dirty="0">
              <a:latin typeface="Verdana Pro Cond SemiBold"/>
            </a:rPr>
            <a:t>W22-W25</a:t>
          </a:r>
        </a:p>
      </dgm:t>
    </dgm:pt>
    <dgm:pt modelId="{BDAE400B-E038-4909-9DFD-F11099B1FCE8}" type="parTrans" cxnId="{0ECCCE85-67E6-43E0-9BC5-2515EB079A79}">
      <dgm:prSet/>
      <dgm:spPr/>
      <dgm:t>
        <a:bodyPr/>
        <a:lstStyle/>
        <a:p>
          <a:endParaRPr lang="en-US"/>
        </a:p>
      </dgm:t>
    </dgm:pt>
    <dgm:pt modelId="{FC48AD01-26F4-4154-A98A-D73B350BAE42}" type="sibTrans" cxnId="{0ECCCE85-67E6-43E0-9BC5-2515EB079A79}">
      <dgm:prSet/>
      <dgm:spPr/>
      <dgm:t>
        <a:bodyPr/>
        <a:lstStyle/>
        <a:p>
          <a:endParaRPr lang="en-US"/>
        </a:p>
      </dgm:t>
    </dgm:pt>
    <dgm:pt modelId="{F51183FE-260E-4555-AE1C-1FA13C322231}">
      <dgm:prSet phldr="0"/>
      <dgm:spPr/>
      <dgm:t>
        <a:bodyPr/>
        <a:lstStyle/>
        <a:p>
          <a:pPr rtl="0"/>
          <a:r>
            <a:rPr lang="en-US" dirty="0">
              <a:latin typeface="Verdana Pro Cond SemiBold"/>
            </a:rPr>
            <a:t>Added unsupervised learnings of SOM, RBM</a:t>
          </a:r>
        </a:p>
      </dgm:t>
    </dgm:pt>
    <dgm:pt modelId="{647C75AD-CD39-4EB9-9537-14695DAC0DF5}" type="parTrans" cxnId="{5534FB1A-FC5E-406B-8047-2FA7E890A1FE}">
      <dgm:prSet/>
      <dgm:spPr/>
      <dgm:t>
        <a:bodyPr/>
        <a:lstStyle/>
        <a:p>
          <a:endParaRPr lang="en-US"/>
        </a:p>
      </dgm:t>
    </dgm:pt>
    <dgm:pt modelId="{8AFBEE01-A135-487D-93C9-CFE2547F477F}" type="sibTrans" cxnId="{5534FB1A-FC5E-406B-8047-2FA7E890A1FE}">
      <dgm:prSet/>
      <dgm:spPr/>
      <dgm:t>
        <a:bodyPr/>
        <a:lstStyle/>
        <a:p>
          <a:endParaRPr lang="en-US"/>
        </a:p>
      </dgm:t>
    </dgm:pt>
    <dgm:pt modelId="{DB846455-174C-4FD7-A4AC-79C6C5636E76}">
      <dgm:prSet phldr="0"/>
      <dgm:spPr/>
      <dgm:t>
        <a:bodyPr/>
        <a:lstStyle/>
        <a:p>
          <a:pPr rtl="0"/>
          <a:r>
            <a:rPr lang="en-US" dirty="0">
              <a:latin typeface="Verdana Pro Cond SemiBold"/>
            </a:rPr>
            <a:t>W26-W30</a:t>
          </a:r>
        </a:p>
      </dgm:t>
    </dgm:pt>
    <dgm:pt modelId="{24C080C2-3997-4EC1-8B6D-A83B71BA79F0}" type="parTrans" cxnId="{E158429E-603D-43E1-BBFB-84F6D783C97D}">
      <dgm:prSet/>
      <dgm:spPr/>
      <dgm:t>
        <a:bodyPr/>
        <a:lstStyle/>
        <a:p>
          <a:endParaRPr lang="en-US"/>
        </a:p>
      </dgm:t>
    </dgm:pt>
    <dgm:pt modelId="{DAEC5172-7F2E-4C57-BA3D-21708046E7BF}" type="sibTrans" cxnId="{E158429E-603D-43E1-BBFB-84F6D783C97D}">
      <dgm:prSet/>
      <dgm:spPr/>
      <dgm:t>
        <a:bodyPr/>
        <a:lstStyle/>
        <a:p>
          <a:endParaRPr lang="en-US"/>
        </a:p>
      </dgm:t>
    </dgm:pt>
    <dgm:pt modelId="{C052CDBF-79A3-4433-9DD4-2642E8AD6CA0}">
      <dgm:prSet phldr="0"/>
      <dgm:spPr/>
      <dgm:t>
        <a:bodyPr/>
        <a:lstStyle/>
        <a:p>
          <a:pPr rtl="0"/>
          <a:r>
            <a:rPr lang="en-US" dirty="0">
              <a:latin typeface="Verdana Pro Cond SemiBold"/>
            </a:rPr>
            <a:t>Added / updated RNN for </a:t>
          </a:r>
          <a:r>
            <a:rPr lang="en-US" dirty="0" err="1">
              <a:latin typeface="Verdana Pro Cond SemiBold"/>
            </a:rPr>
            <a:t>SimpleRNN</a:t>
          </a:r>
          <a:r>
            <a:rPr lang="en-US" dirty="0">
              <a:latin typeface="Verdana Pro Cond SemiBold"/>
            </a:rPr>
            <a:t>, GRU, LSTM, created final pptx</a:t>
          </a:r>
        </a:p>
      </dgm:t>
    </dgm:pt>
    <dgm:pt modelId="{4EEA42F2-1926-447F-A73C-2B4152BDA3E3}" type="parTrans" cxnId="{D413178C-FD0D-4C8D-853E-2F2BC7B929F9}">
      <dgm:prSet/>
      <dgm:spPr/>
      <dgm:t>
        <a:bodyPr/>
        <a:lstStyle/>
        <a:p>
          <a:endParaRPr lang="en-US"/>
        </a:p>
      </dgm:t>
    </dgm:pt>
    <dgm:pt modelId="{538624EE-0361-4166-933E-3D61C70294BD}" type="sibTrans" cxnId="{D413178C-FD0D-4C8D-853E-2F2BC7B929F9}">
      <dgm:prSet/>
      <dgm:spPr/>
      <dgm:t>
        <a:bodyPr/>
        <a:lstStyle/>
        <a:p>
          <a:endParaRPr lang="en-US"/>
        </a:p>
      </dgm:t>
    </dgm:pt>
    <dgm:pt modelId="{5BA6446F-9754-4828-993C-2FDF03D04550}" type="pres">
      <dgm:prSet presAssocID="{822F062E-5CCB-449E-AED1-E978FA9922B4}" presName="Name0" presStyleCnt="0">
        <dgm:presLayoutVars>
          <dgm:dir/>
          <dgm:animLvl val="lvl"/>
          <dgm:resizeHandles val="exact"/>
        </dgm:presLayoutVars>
      </dgm:prSet>
      <dgm:spPr/>
    </dgm:pt>
    <dgm:pt modelId="{1FC515B5-9EFA-4859-BAA2-33585053EA15}" type="pres">
      <dgm:prSet presAssocID="{E7468D49-CD69-4A5D-9378-20E21B4B8B79}" presName="linNode" presStyleCnt="0"/>
      <dgm:spPr/>
    </dgm:pt>
    <dgm:pt modelId="{81F16424-0C01-4F59-B9EA-8DE3FFF95BEB}" type="pres">
      <dgm:prSet presAssocID="{E7468D49-CD69-4A5D-9378-20E21B4B8B79}" presName="parentText" presStyleLbl="solidFgAcc1" presStyleIdx="0" presStyleCnt="7">
        <dgm:presLayoutVars>
          <dgm:chMax val="1"/>
          <dgm:bulletEnabled/>
        </dgm:presLayoutVars>
      </dgm:prSet>
      <dgm:spPr/>
    </dgm:pt>
    <dgm:pt modelId="{F794FD77-3C3B-4DCE-84AA-1402157BBE89}" type="pres">
      <dgm:prSet presAssocID="{E7468D49-CD69-4A5D-9378-20E21B4B8B79}" presName="descendantText" presStyleLbl="alignNode1" presStyleIdx="0" presStyleCnt="7">
        <dgm:presLayoutVars>
          <dgm:bulletEnabled/>
        </dgm:presLayoutVars>
      </dgm:prSet>
      <dgm:spPr/>
    </dgm:pt>
    <dgm:pt modelId="{2210F12E-5A3E-4EE4-8DDC-46805041AF5E}" type="pres">
      <dgm:prSet presAssocID="{EFA4372A-F56B-423F-A82C-0BDD59A9763C}" presName="sp" presStyleCnt="0"/>
      <dgm:spPr/>
    </dgm:pt>
    <dgm:pt modelId="{BE4C0792-09DD-4A57-BC70-B7EF148251DC}" type="pres">
      <dgm:prSet presAssocID="{26EC4342-FE43-48B4-AFCA-0F934B13BC3F}" presName="linNode" presStyleCnt="0"/>
      <dgm:spPr/>
    </dgm:pt>
    <dgm:pt modelId="{78267554-22C7-4ABD-AFDD-51188A429BAF}" type="pres">
      <dgm:prSet presAssocID="{26EC4342-FE43-48B4-AFCA-0F934B13BC3F}" presName="parentText" presStyleLbl="solidFgAcc1" presStyleIdx="1" presStyleCnt="7">
        <dgm:presLayoutVars>
          <dgm:chMax val="1"/>
          <dgm:bulletEnabled/>
        </dgm:presLayoutVars>
      </dgm:prSet>
      <dgm:spPr/>
    </dgm:pt>
    <dgm:pt modelId="{49298BBE-D47F-4228-8853-56E28423D2B8}" type="pres">
      <dgm:prSet presAssocID="{26EC4342-FE43-48B4-AFCA-0F934B13BC3F}" presName="descendantText" presStyleLbl="alignNode1" presStyleIdx="1" presStyleCnt="7">
        <dgm:presLayoutVars>
          <dgm:bulletEnabled/>
        </dgm:presLayoutVars>
      </dgm:prSet>
      <dgm:spPr/>
    </dgm:pt>
    <dgm:pt modelId="{5675D93B-601D-4565-B0F1-7D58DA82C79A}" type="pres">
      <dgm:prSet presAssocID="{F5D8C7A7-BEFF-44CC-8E2A-AB4B890CE1B8}" presName="sp" presStyleCnt="0"/>
      <dgm:spPr/>
    </dgm:pt>
    <dgm:pt modelId="{56142DF6-032B-4FB7-83DE-C83A18759885}" type="pres">
      <dgm:prSet presAssocID="{9FF9F714-153E-44DF-BE24-00ADCAF7B72B}" presName="linNode" presStyleCnt="0"/>
      <dgm:spPr/>
    </dgm:pt>
    <dgm:pt modelId="{B6CA7279-2981-441C-877B-0640C2B1C78E}" type="pres">
      <dgm:prSet presAssocID="{9FF9F714-153E-44DF-BE24-00ADCAF7B72B}" presName="parentText" presStyleLbl="solidFgAcc1" presStyleIdx="2" presStyleCnt="7">
        <dgm:presLayoutVars>
          <dgm:chMax val="1"/>
          <dgm:bulletEnabled/>
        </dgm:presLayoutVars>
      </dgm:prSet>
      <dgm:spPr/>
    </dgm:pt>
    <dgm:pt modelId="{52EB326E-DB41-44C6-B2AF-BA09FC4A770C}" type="pres">
      <dgm:prSet presAssocID="{9FF9F714-153E-44DF-BE24-00ADCAF7B72B}" presName="descendantText" presStyleLbl="alignNode1" presStyleIdx="2" presStyleCnt="7">
        <dgm:presLayoutVars>
          <dgm:bulletEnabled/>
        </dgm:presLayoutVars>
      </dgm:prSet>
      <dgm:spPr/>
    </dgm:pt>
    <dgm:pt modelId="{C4BDD248-3548-46B5-A8F9-AD8704592E7E}" type="pres">
      <dgm:prSet presAssocID="{42DE3CEF-D68A-40C4-92BF-73CB58C15186}" presName="sp" presStyleCnt="0"/>
      <dgm:spPr/>
    </dgm:pt>
    <dgm:pt modelId="{8F1034F1-7CF2-4B64-8D54-8E2006EB6FB8}" type="pres">
      <dgm:prSet presAssocID="{0D40E2FA-36C9-49AE-8E4C-B5D1070908E9}" presName="linNode" presStyleCnt="0"/>
      <dgm:spPr/>
    </dgm:pt>
    <dgm:pt modelId="{D9F67B1B-04CF-4B67-B422-1BD47C0B5F68}" type="pres">
      <dgm:prSet presAssocID="{0D40E2FA-36C9-49AE-8E4C-B5D1070908E9}" presName="parentText" presStyleLbl="solidFgAcc1" presStyleIdx="3" presStyleCnt="7">
        <dgm:presLayoutVars>
          <dgm:chMax val="1"/>
          <dgm:bulletEnabled/>
        </dgm:presLayoutVars>
      </dgm:prSet>
      <dgm:spPr/>
    </dgm:pt>
    <dgm:pt modelId="{4F24B546-66D2-44B4-8F7A-3580CEA2A0D6}" type="pres">
      <dgm:prSet presAssocID="{0D40E2FA-36C9-49AE-8E4C-B5D1070908E9}" presName="descendantText" presStyleLbl="alignNode1" presStyleIdx="3" presStyleCnt="7">
        <dgm:presLayoutVars>
          <dgm:bulletEnabled/>
        </dgm:presLayoutVars>
      </dgm:prSet>
      <dgm:spPr/>
    </dgm:pt>
    <dgm:pt modelId="{F6AB70DA-7CD6-4C4E-9513-3272516B0407}" type="pres">
      <dgm:prSet presAssocID="{0875F0E0-1403-4062-BC27-158A0176760B}" presName="sp" presStyleCnt="0"/>
      <dgm:spPr/>
    </dgm:pt>
    <dgm:pt modelId="{91B2C5D9-542B-4F0B-A51C-780A66AD88AD}" type="pres">
      <dgm:prSet presAssocID="{06E74038-5A28-4C65-940F-3841B9AE3289}" presName="linNode" presStyleCnt="0"/>
      <dgm:spPr/>
    </dgm:pt>
    <dgm:pt modelId="{82FD4A16-096C-4706-BBE1-31F740861D35}" type="pres">
      <dgm:prSet presAssocID="{06E74038-5A28-4C65-940F-3841B9AE3289}" presName="parentText" presStyleLbl="solidFgAcc1" presStyleIdx="4" presStyleCnt="7">
        <dgm:presLayoutVars>
          <dgm:chMax val="1"/>
          <dgm:bulletEnabled/>
        </dgm:presLayoutVars>
      </dgm:prSet>
      <dgm:spPr/>
    </dgm:pt>
    <dgm:pt modelId="{2AC9D86F-E6F2-44E7-935D-CC92EEAAF1D1}" type="pres">
      <dgm:prSet presAssocID="{06E74038-5A28-4C65-940F-3841B9AE3289}" presName="descendantText" presStyleLbl="alignNode1" presStyleIdx="4" presStyleCnt="7">
        <dgm:presLayoutVars>
          <dgm:bulletEnabled/>
        </dgm:presLayoutVars>
      </dgm:prSet>
      <dgm:spPr/>
    </dgm:pt>
    <dgm:pt modelId="{D0FB017D-4055-44B8-8DC1-E96CF605D881}" type="pres">
      <dgm:prSet presAssocID="{FB1DB252-5970-449C-B743-110E601D6078}" presName="sp" presStyleCnt="0"/>
      <dgm:spPr/>
    </dgm:pt>
    <dgm:pt modelId="{96A033FD-8DAA-4E50-AFB1-A1741D3078C4}" type="pres">
      <dgm:prSet presAssocID="{D4D73EC1-3EEC-448D-BA20-D211A5734D8F}" presName="linNode" presStyleCnt="0"/>
      <dgm:spPr/>
    </dgm:pt>
    <dgm:pt modelId="{28A50A64-8500-4D94-BB48-87795EA65A81}" type="pres">
      <dgm:prSet presAssocID="{D4D73EC1-3EEC-448D-BA20-D211A5734D8F}" presName="parentText" presStyleLbl="solidFgAcc1" presStyleIdx="5" presStyleCnt="7">
        <dgm:presLayoutVars>
          <dgm:chMax val="1"/>
          <dgm:bulletEnabled/>
        </dgm:presLayoutVars>
      </dgm:prSet>
      <dgm:spPr/>
    </dgm:pt>
    <dgm:pt modelId="{363F3FAE-71BB-4439-BAC0-527BA2F67E9A}" type="pres">
      <dgm:prSet presAssocID="{D4D73EC1-3EEC-448D-BA20-D211A5734D8F}" presName="descendantText" presStyleLbl="alignNode1" presStyleIdx="5" presStyleCnt="7">
        <dgm:presLayoutVars>
          <dgm:bulletEnabled/>
        </dgm:presLayoutVars>
      </dgm:prSet>
      <dgm:spPr/>
    </dgm:pt>
    <dgm:pt modelId="{9003C468-8045-469E-9401-63D9DBA5C289}" type="pres">
      <dgm:prSet presAssocID="{FC48AD01-26F4-4154-A98A-D73B350BAE42}" presName="sp" presStyleCnt="0"/>
      <dgm:spPr/>
    </dgm:pt>
    <dgm:pt modelId="{21BD8752-D9EA-45C1-BC6B-B410A1E44F25}" type="pres">
      <dgm:prSet presAssocID="{DB846455-174C-4FD7-A4AC-79C6C5636E76}" presName="linNode" presStyleCnt="0"/>
      <dgm:spPr/>
    </dgm:pt>
    <dgm:pt modelId="{39CD095C-6181-41CE-ACC8-8BF7120A224D}" type="pres">
      <dgm:prSet presAssocID="{DB846455-174C-4FD7-A4AC-79C6C5636E76}" presName="parentText" presStyleLbl="solidFgAcc1" presStyleIdx="6" presStyleCnt="7">
        <dgm:presLayoutVars>
          <dgm:chMax val="1"/>
          <dgm:bulletEnabled/>
        </dgm:presLayoutVars>
      </dgm:prSet>
      <dgm:spPr/>
    </dgm:pt>
    <dgm:pt modelId="{B29FDCDA-2186-4DE9-BAFA-0EB0EA2DDC27}" type="pres">
      <dgm:prSet presAssocID="{DB846455-174C-4FD7-A4AC-79C6C5636E76}" presName="descendantText" presStyleLbl="alignNode1" presStyleIdx="6" presStyleCnt="7">
        <dgm:presLayoutVars>
          <dgm:bulletEnabled/>
        </dgm:presLayoutVars>
      </dgm:prSet>
      <dgm:spPr/>
    </dgm:pt>
  </dgm:ptLst>
  <dgm:cxnLst>
    <dgm:cxn modelId="{A8F26F09-A7A5-47B2-BC83-C99E6D1642D3}" srcId="{06E74038-5A28-4C65-940F-3841B9AE3289}" destId="{7E16C396-1603-499D-AB02-B75E490E6B63}" srcOrd="0" destOrd="0" parTransId="{B2B3DFFE-E7D5-4F2F-81CE-B393CE4864AB}" sibTransId="{DDF52ADC-5947-48BF-9D13-2428C52678AB}"/>
    <dgm:cxn modelId="{FEA2790F-A626-4809-BCEF-E6B34F0B4725}" srcId="{9FF9F714-153E-44DF-BE24-00ADCAF7B72B}" destId="{332108AC-BB76-4A69-960E-C326D7A3A5BE}" srcOrd="0" destOrd="0" parTransId="{CF1DBEE4-699D-437E-9A79-065D139C4FC0}" sibTransId="{67616CD8-F37B-4DD1-85E2-A30CB6B82B5A}"/>
    <dgm:cxn modelId="{DCE45619-1437-4D77-8E03-F4C7FF2EDB56}" srcId="{822F062E-5CCB-449E-AED1-E978FA9922B4}" destId="{0D40E2FA-36C9-49AE-8E4C-B5D1070908E9}" srcOrd="3" destOrd="0" parTransId="{2B6CF5FE-EB14-4CE7-85F2-8F26124F5F1A}" sibTransId="{0875F0E0-1403-4062-BC27-158A0176760B}"/>
    <dgm:cxn modelId="{5534FB1A-FC5E-406B-8047-2FA7E890A1FE}" srcId="{D4D73EC1-3EEC-448D-BA20-D211A5734D8F}" destId="{F51183FE-260E-4555-AE1C-1FA13C322231}" srcOrd="0" destOrd="0" parTransId="{647C75AD-CD39-4EB9-9537-14695DAC0DF5}" sibTransId="{8AFBEE01-A135-487D-93C9-CFE2547F477F}"/>
    <dgm:cxn modelId="{46780423-6BF4-4B57-8240-ADE6FDF9555D}" type="presOf" srcId="{7A09BF7E-8E72-447A-BA28-BA0937104062}" destId="{49298BBE-D47F-4228-8853-56E28423D2B8}" srcOrd="0" destOrd="0" presId="urn:microsoft.com/office/officeart/2016/7/layout/VerticalHollowActionList"/>
    <dgm:cxn modelId="{CFD4662B-8194-41ED-BC19-AEA95F45AF98}" type="presOf" srcId="{7E16C396-1603-499D-AB02-B75E490E6B63}" destId="{2AC9D86F-E6F2-44E7-935D-CC92EEAAF1D1}" srcOrd="0" destOrd="0" presId="urn:microsoft.com/office/officeart/2016/7/layout/VerticalHollowActionList"/>
    <dgm:cxn modelId="{0DC96F2E-40E3-49B6-B013-7EC6A3FB00B2}" type="presOf" srcId="{9FF9F714-153E-44DF-BE24-00ADCAF7B72B}" destId="{B6CA7279-2981-441C-877B-0640C2B1C78E}" srcOrd="0" destOrd="0" presId="urn:microsoft.com/office/officeart/2016/7/layout/VerticalHollowActionList"/>
    <dgm:cxn modelId="{2F29793E-C12F-490B-A045-5DBE3795469F}" type="presOf" srcId="{584CF6A1-6D21-4D87-8DD0-C9D2DB359593}" destId="{4F24B546-66D2-44B4-8F7A-3580CEA2A0D6}" srcOrd="0" destOrd="0" presId="urn:microsoft.com/office/officeart/2016/7/layout/VerticalHollowActionList"/>
    <dgm:cxn modelId="{D71F665C-A2CD-4A29-9AC8-D47C844C48FF}" srcId="{822F062E-5CCB-449E-AED1-E978FA9922B4}" destId="{E7468D49-CD69-4A5D-9378-20E21B4B8B79}" srcOrd="0" destOrd="0" parTransId="{C5264109-3E8F-46CD-9FB7-6E0A63A2AE61}" sibTransId="{EFA4372A-F56B-423F-A82C-0BDD59A9763C}"/>
    <dgm:cxn modelId="{480D2A42-32D2-41CC-B2DE-34B222208AE6}" srcId="{0D40E2FA-36C9-49AE-8E4C-B5D1070908E9}" destId="{584CF6A1-6D21-4D87-8DD0-C9D2DB359593}" srcOrd="0" destOrd="0" parTransId="{04ECA882-5C7F-40A0-8AA1-752BED8861A3}" sibTransId="{67DFDB42-B277-42EB-8B40-E5565AF0B483}"/>
    <dgm:cxn modelId="{33D1B344-B468-4B59-865A-0BA68E451408}" type="presOf" srcId="{0D40E2FA-36C9-49AE-8E4C-B5D1070908E9}" destId="{D9F67B1B-04CF-4B67-B422-1BD47C0B5F68}" srcOrd="0" destOrd="0" presId="urn:microsoft.com/office/officeart/2016/7/layout/VerticalHollowActionList"/>
    <dgm:cxn modelId="{0A33D568-6330-489A-85A1-085E5FAACCED}" type="presOf" srcId="{26EC4342-FE43-48B4-AFCA-0F934B13BC3F}" destId="{78267554-22C7-4ABD-AFDD-51188A429BAF}" srcOrd="0" destOrd="0" presId="urn:microsoft.com/office/officeart/2016/7/layout/VerticalHollowActionList"/>
    <dgm:cxn modelId="{3CE3FF50-24E0-4350-8513-F8909A0CEC4B}" srcId="{822F062E-5CCB-449E-AED1-E978FA9922B4}" destId="{06E74038-5A28-4C65-940F-3841B9AE3289}" srcOrd="4" destOrd="0" parTransId="{58D52C3E-B3D5-4199-9A10-B36670F12C82}" sibTransId="{FB1DB252-5970-449C-B743-110E601D6078}"/>
    <dgm:cxn modelId="{21374655-9E69-4856-A5E1-5754049B0F2A}" srcId="{822F062E-5CCB-449E-AED1-E978FA9922B4}" destId="{9FF9F714-153E-44DF-BE24-00ADCAF7B72B}" srcOrd="2" destOrd="0" parTransId="{4D15C347-7C12-48A7-9DE3-11F9BD5F397F}" sibTransId="{42DE3CEF-D68A-40C4-92BF-73CB58C15186}"/>
    <dgm:cxn modelId="{04E87E83-DBF5-442E-972F-411B59077384}" type="presOf" srcId="{D4D73EC1-3EEC-448D-BA20-D211A5734D8F}" destId="{28A50A64-8500-4D94-BB48-87795EA65A81}" srcOrd="0" destOrd="0" presId="urn:microsoft.com/office/officeart/2016/7/layout/VerticalHollowActionList"/>
    <dgm:cxn modelId="{0ECCCE85-67E6-43E0-9BC5-2515EB079A79}" srcId="{822F062E-5CCB-449E-AED1-E978FA9922B4}" destId="{D4D73EC1-3EEC-448D-BA20-D211A5734D8F}" srcOrd="5" destOrd="0" parTransId="{BDAE400B-E038-4909-9DFD-F11099B1FCE8}" sibTransId="{FC48AD01-26F4-4154-A98A-D73B350BAE42}"/>
    <dgm:cxn modelId="{07A8E689-D11E-474A-872B-7A7E94BD3EA8}" type="presOf" srcId="{E7468D49-CD69-4A5D-9378-20E21B4B8B79}" destId="{81F16424-0C01-4F59-B9EA-8DE3FFF95BEB}" srcOrd="0" destOrd="0" presId="urn:microsoft.com/office/officeart/2016/7/layout/VerticalHollowActionList"/>
    <dgm:cxn modelId="{D413178C-FD0D-4C8D-853E-2F2BC7B929F9}" srcId="{DB846455-174C-4FD7-A4AC-79C6C5636E76}" destId="{C052CDBF-79A3-4433-9DD4-2642E8AD6CA0}" srcOrd="0" destOrd="0" parTransId="{4EEA42F2-1926-447F-A73C-2B4152BDA3E3}" sibTransId="{538624EE-0361-4166-933E-3D61C70294BD}"/>
    <dgm:cxn modelId="{9955618C-1E9D-40B4-BE52-A1D7E6C29927}" type="presOf" srcId="{9391B905-5AF3-4A68-B7E4-9FB4A3B4E72D}" destId="{F794FD77-3C3B-4DCE-84AA-1402157BBE89}" srcOrd="0" destOrd="0" presId="urn:microsoft.com/office/officeart/2016/7/layout/VerticalHollowActionList"/>
    <dgm:cxn modelId="{D663E89C-A093-4716-A512-94BC3AB45E1A}" srcId="{26EC4342-FE43-48B4-AFCA-0F934B13BC3F}" destId="{7A09BF7E-8E72-447A-BA28-BA0937104062}" srcOrd="0" destOrd="0" parTransId="{7407F708-D1D1-4FAC-8FEF-4CE631250F43}" sibTransId="{EA00E947-6E52-4FC0-A04F-844B3BCC3134}"/>
    <dgm:cxn modelId="{E158429E-603D-43E1-BBFB-84F6D783C97D}" srcId="{822F062E-5CCB-449E-AED1-E978FA9922B4}" destId="{DB846455-174C-4FD7-A4AC-79C6C5636E76}" srcOrd="6" destOrd="0" parTransId="{24C080C2-3997-4EC1-8B6D-A83B71BA79F0}" sibTransId="{DAEC5172-7F2E-4C57-BA3D-21708046E7BF}"/>
    <dgm:cxn modelId="{19192BA9-B031-402A-A929-17AE335B1FD4}" type="presOf" srcId="{DB846455-174C-4FD7-A4AC-79C6C5636E76}" destId="{39CD095C-6181-41CE-ACC8-8BF7120A224D}" srcOrd="0" destOrd="0" presId="urn:microsoft.com/office/officeart/2016/7/layout/VerticalHollowActionList"/>
    <dgm:cxn modelId="{AE3ABBB1-D533-43A7-A8C0-CFD391F48297}" srcId="{822F062E-5CCB-449E-AED1-E978FA9922B4}" destId="{26EC4342-FE43-48B4-AFCA-0F934B13BC3F}" srcOrd="1" destOrd="0" parTransId="{7FC1A089-8F80-43B3-9010-2C4FF35A5C04}" sibTransId="{F5D8C7A7-BEFF-44CC-8E2A-AB4B890CE1B8}"/>
    <dgm:cxn modelId="{EC7819C1-463E-4342-9887-A5CCC3841E9D}" type="presOf" srcId="{332108AC-BB76-4A69-960E-C326D7A3A5BE}" destId="{52EB326E-DB41-44C6-B2AF-BA09FC4A770C}" srcOrd="0" destOrd="0" presId="urn:microsoft.com/office/officeart/2016/7/layout/VerticalHollowActionList"/>
    <dgm:cxn modelId="{F6446ED7-FC25-4EA4-98C5-2D6C4B09FD06}" type="presOf" srcId="{F51183FE-260E-4555-AE1C-1FA13C322231}" destId="{363F3FAE-71BB-4439-BAC0-527BA2F67E9A}" srcOrd="0" destOrd="0" presId="urn:microsoft.com/office/officeart/2016/7/layout/VerticalHollowActionList"/>
    <dgm:cxn modelId="{8CF5CBE6-838B-48D4-9402-DFF9D178C24E}" srcId="{E7468D49-CD69-4A5D-9378-20E21B4B8B79}" destId="{9391B905-5AF3-4A68-B7E4-9FB4A3B4E72D}" srcOrd="0" destOrd="0" parTransId="{134117B5-EA92-411C-9977-C9993A0503A7}" sibTransId="{A2B277E8-698D-4F4F-AEED-DD954EDD3C39}"/>
    <dgm:cxn modelId="{18A838EC-3922-4505-ADA5-EC0EDB10D29B}" type="presOf" srcId="{06E74038-5A28-4C65-940F-3841B9AE3289}" destId="{82FD4A16-096C-4706-BBE1-31F740861D35}" srcOrd="0" destOrd="0" presId="urn:microsoft.com/office/officeart/2016/7/layout/VerticalHollowActionList"/>
    <dgm:cxn modelId="{523236FA-EEC7-49F8-89B9-4789C3796C59}" type="presOf" srcId="{C052CDBF-79A3-4433-9DD4-2642E8AD6CA0}" destId="{B29FDCDA-2186-4DE9-BAFA-0EB0EA2DDC27}" srcOrd="0" destOrd="0" presId="urn:microsoft.com/office/officeart/2016/7/layout/VerticalHollowActionList"/>
    <dgm:cxn modelId="{863583FD-D65F-4B99-B7DC-08888C2D50DA}" type="presOf" srcId="{822F062E-5CCB-449E-AED1-E978FA9922B4}" destId="{5BA6446F-9754-4828-993C-2FDF03D04550}" srcOrd="0" destOrd="0" presId="urn:microsoft.com/office/officeart/2016/7/layout/VerticalHollowActionList"/>
    <dgm:cxn modelId="{672AA0E6-6187-41EB-8BC3-57549CDE9154}" type="presParOf" srcId="{5BA6446F-9754-4828-993C-2FDF03D04550}" destId="{1FC515B5-9EFA-4859-BAA2-33585053EA15}" srcOrd="0" destOrd="0" presId="urn:microsoft.com/office/officeart/2016/7/layout/VerticalHollowActionList"/>
    <dgm:cxn modelId="{C862389B-75F0-4D8B-A364-DA82FCD1BFC5}" type="presParOf" srcId="{1FC515B5-9EFA-4859-BAA2-33585053EA15}" destId="{81F16424-0C01-4F59-B9EA-8DE3FFF95BEB}" srcOrd="0" destOrd="0" presId="urn:microsoft.com/office/officeart/2016/7/layout/VerticalHollowActionList"/>
    <dgm:cxn modelId="{5F845322-A3C0-4A20-9E15-6BC3CA537D5D}" type="presParOf" srcId="{1FC515B5-9EFA-4859-BAA2-33585053EA15}" destId="{F794FD77-3C3B-4DCE-84AA-1402157BBE89}" srcOrd="1" destOrd="0" presId="urn:microsoft.com/office/officeart/2016/7/layout/VerticalHollowActionList"/>
    <dgm:cxn modelId="{457262D2-E653-481C-ADCB-04E9E30423B2}" type="presParOf" srcId="{5BA6446F-9754-4828-993C-2FDF03D04550}" destId="{2210F12E-5A3E-4EE4-8DDC-46805041AF5E}" srcOrd="1" destOrd="0" presId="urn:microsoft.com/office/officeart/2016/7/layout/VerticalHollowActionList"/>
    <dgm:cxn modelId="{D140E345-81C2-4494-BAD3-FD54F4454DDA}" type="presParOf" srcId="{5BA6446F-9754-4828-993C-2FDF03D04550}" destId="{BE4C0792-09DD-4A57-BC70-B7EF148251DC}" srcOrd="2" destOrd="0" presId="urn:microsoft.com/office/officeart/2016/7/layout/VerticalHollowActionList"/>
    <dgm:cxn modelId="{23F16710-6E69-4A59-8F28-8AB699FF882D}" type="presParOf" srcId="{BE4C0792-09DD-4A57-BC70-B7EF148251DC}" destId="{78267554-22C7-4ABD-AFDD-51188A429BAF}" srcOrd="0" destOrd="0" presId="urn:microsoft.com/office/officeart/2016/7/layout/VerticalHollowActionList"/>
    <dgm:cxn modelId="{7FB62B9F-4DF5-4424-8A04-3FEC81D061A2}" type="presParOf" srcId="{BE4C0792-09DD-4A57-BC70-B7EF148251DC}" destId="{49298BBE-D47F-4228-8853-56E28423D2B8}" srcOrd="1" destOrd="0" presId="urn:microsoft.com/office/officeart/2016/7/layout/VerticalHollowActionList"/>
    <dgm:cxn modelId="{9FF391F4-F533-4B0F-8923-F76BEE2423D8}" type="presParOf" srcId="{5BA6446F-9754-4828-993C-2FDF03D04550}" destId="{5675D93B-601D-4565-B0F1-7D58DA82C79A}" srcOrd="3" destOrd="0" presId="urn:microsoft.com/office/officeart/2016/7/layout/VerticalHollowActionList"/>
    <dgm:cxn modelId="{95AB226A-CA14-402B-A21A-93644A6D5B4B}" type="presParOf" srcId="{5BA6446F-9754-4828-993C-2FDF03D04550}" destId="{56142DF6-032B-4FB7-83DE-C83A18759885}" srcOrd="4" destOrd="0" presId="urn:microsoft.com/office/officeart/2016/7/layout/VerticalHollowActionList"/>
    <dgm:cxn modelId="{A8E527AC-3400-4830-876F-DC0FDE17EA62}" type="presParOf" srcId="{56142DF6-032B-4FB7-83DE-C83A18759885}" destId="{B6CA7279-2981-441C-877B-0640C2B1C78E}" srcOrd="0" destOrd="0" presId="urn:microsoft.com/office/officeart/2016/7/layout/VerticalHollowActionList"/>
    <dgm:cxn modelId="{E409EF95-D89E-44C2-9C12-6BCCC8C040D2}" type="presParOf" srcId="{56142DF6-032B-4FB7-83DE-C83A18759885}" destId="{52EB326E-DB41-44C6-B2AF-BA09FC4A770C}" srcOrd="1" destOrd="0" presId="urn:microsoft.com/office/officeart/2016/7/layout/VerticalHollowActionList"/>
    <dgm:cxn modelId="{D13C30B7-3A08-4CA4-9A09-7BE4448196BB}" type="presParOf" srcId="{5BA6446F-9754-4828-993C-2FDF03D04550}" destId="{C4BDD248-3548-46B5-A8F9-AD8704592E7E}" srcOrd="5" destOrd="0" presId="urn:microsoft.com/office/officeart/2016/7/layout/VerticalHollowActionList"/>
    <dgm:cxn modelId="{44517208-A135-4C50-9B29-C73355291B39}" type="presParOf" srcId="{5BA6446F-9754-4828-993C-2FDF03D04550}" destId="{8F1034F1-7CF2-4B64-8D54-8E2006EB6FB8}" srcOrd="6" destOrd="0" presId="urn:microsoft.com/office/officeart/2016/7/layout/VerticalHollowActionList"/>
    <dgm:cxn modelId="{FA9DD16F-153F-4010-AC03-5EFC66B30ECC}" type="presParOf" srcId="{8F1034F1-7CF2-4B64-8D54-8E2006EB6FB8}" destId="{D9F67B1B-04CF-4B67-B422-1BD47C0B5F68}" srcOrd="0" destOrd="0" presId="urn:microsoft.com/office/officeart/2016/7/layout/VerticalHollowActionList"/>
    <dgm:cxn modelId="{59D83431-C594-4EBC-8450-30AE9527A80D}" type="presParOf" srcId="{8F1034F1-7CF2-4B64-8D54-8E2006EB6FB8}" destId="{4F24B546-66D2-44B4-8F7A-3580CEA2A0D6}" srcOrd="1" destOrd="0" presId="urn:microsoft.com/office/officeart/2016/7/layout/VerticalHollowActionList"/>
    <dgm:cxn modelId="{6EB6C775-B13B-41F4-A032-10D6CFE897D0}" type="presParOf" srcId="{5BA6446F-9754-4828-993C-2FDF03D04550}" destId="{F6AB70DA-7CD6-4C4E-9513-3272516B0407}" srcOrd="7" destOrd="0" presId="urn:microsoft.com/office/officeart/2016/7/layout/VerticalHollowActionList"/>
    <dgm:cxn modelId="{96D6173B-AB72-46AC-973E-D0FBD74DA1F9}" type="presParOf" srcId="{5BA6446F-9754-4828-993C-2FDF03D04550}" destId="{91B2C5D9-542B-4F0B-A51C-780A66AD88AD}" srcOrd="8" destOrd="0" presId="urn:microsoft.com/office/officeart/2016/7/layout/VerticalHollowActionList"/>
    <dgm:cxn modelId="{99D89366-90CC-4B34-BBFE-F0B034A9038F}" type="presParOf" srcId="{91B2C5D9-542B-4F0B-A51C-780A66AD88AD}" destId="{82FD4A16-096C-4706-BBE1-31F740861D35}" srcOrd="0" destOrd="0" presId="urn:microsoft.com/office/officeart/2016/7/layout/VerticalHollowActionList"/>
    <dgm:cxn modelId="{32D20163-C2CF-49E1-B0C7-42F2E3BB2793}" type="presParOf" srcId="{91B2C5D9-542B-4F0B-A51C-780A66AD88AD}" destId="{2AC9D86F-E6F2-44E7-935D-CC92EEAAF1D1}" srcOrd="1" destOrd="0" presId="urn:microsoft.com/office/officeart/2016/7/layout/VerticalHollowActionList"/>
    <dgm:cxn modelId="{BD0AC57C-DA3D-49FF-88A9-CE0C220C99A6}" type="presParOf" srcId="{5BA6446F-9754-4828-993C-2FDF03D04550}" destId="{D0FB017D-4055-44B8-8DC1-E96CF605D881}" srcOrd="9" destOrd="0" presId="urn:microsoft.com/office/officeart/2016/7/layout/VerticalHollowActionList"/>
    <dgm:cxn modelId="{F456A893-F2BA-4831-BABD-8EA23B9BFD49}" type="presParOf" srcId="{5BA6446F-9754-4828-993C-2FDF03D04550}" destId="{96A033FD-8DAA-4E50-AFB1-A1741D3078C4}" srcOrd="10" destOrd="0" presId="urn:microsoft.com/office/officeart/2016/7/layout/VerticalHollowActionList"/>
    <dgm:cxn modelId="{FC108B39-682D-4B8F-8B00-ED398DB98067}" type="presParOf" srcId="{96A033FD-8DAA-4E50-AFB1-A1741D3078C4}" destId="{28A50A64-8500-4D94-BB48-87795EA65A81}" srcOrd="0" destOrd="0" presId="urn:microsoft.com/office/officeart/2016/7/layout/VerticalHollowActionList"/>
    <dgm:cxn modelId="{0EDFA9F7-5360-4F20-A63B-7EF4757CC455}" type="presParOf" srcId="{96A033FD-8DAA-4E50-AFB1-A1741D3078C4}" destId="{363F3FAE-71BB-4439-BAC0-527BA2F67E9A}" srcOrd="1" destOrd="0" presId="urn:microsoft.com/office/officeart/2016/7/layout/VerticalHollowActionList"/>
    <dgm:cxn modelId="{12C7EA77-E348-4428-9CB5-A1BA612C3B9A}" type="presParOf" srcId="{5BA6446F-9754-4828-993C-2FDF03D04550}" destId="{9003C468-8045-469E-9401-63D9DBA5C289}" srcOrd="11" destOrd="0" presId="urn:microsoft.com/office/officeart/2016/7/layout/VerticalHollowActionList"/>
    <dgm:cxn modelId="{4C718312-E37A-4A62-A004-C9D602D18960}" type="presParOf" srcId="{5BA6446F-9754-4828-993C-2FDF03D04550}" destId="{21BD8752-D9EA-45C1-BC6B-B410A1E44F25}" srcOrd="12" destOrd="0" presId="urn:microsoft.com/office/officeart/2016/7/layout/VerticalHollowActionList"/>
    <dgm:cxn modelId="{8FE43DEA-0A5C-464D-901E-942FC68454F5}" type="presParOf" srcId="{21BD8752-D9EA-45C1-BC6B-B410A1E44F25}" destId="{39CD095C-6181-41CE-ACC8-8BF7120A224D}" srcOrd="0" destOrd="0" presId="urn:microsoft.com/office/officeart/2016/7/layout/VerticalHollowActionList"/>
    <dgm:cxn modelId="{C55D60F1-E572-4DB3-ADFB-7755750B22B3}" type="presParOf" srcId="{21BD8752-D9EA-45C1-BC6B-B410A1E44F25}" destId="{B29FDCDA-2186-4DE9-BAFA-0EB0EA2DDC27}" srcOrd="1" destOrd="0" presId="urn:microsoft.com/office/officeart/2016/7/layout/VerticalHollow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14125B-B54D-4046-AD50-3A2558872F53}">
      <dsp:nvSpPr>
        <dsp:cNvPr id="0" name=""/>
        <dsp:cNvSpPr/>
      </dsp:nvSpPr>
      <dsp:spPr>
        <a:xfrm>
          <a:off x="0" y="2671763"/>
          <a:ext cx="6858000" cy="0"/>
        </a:xfrm>
        <a:prstGeom prst="line">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5F58179-D0DA-47BE-AC83-5F3A55FF4A84}">
      <dsp:nvSpPr>
        <dsp:cNvPr id="0" name=""/>
        <dsp:cNvSpPr/>
      </dsp:nvSpPr>
      <dsp:spPr>
        <a:xfrm>
          <a:off x="205740" y="1656493"/>
          <a:ext cx="3017520" cy="641223"/>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520" tIns="96520" rIns="96520" bIns="96520" numCol="1" spcCol="1270" anchor="ctr" anchorCtr="0">
          <a:noAutofit/>
        </a:bodyPr>
        <a:lstStyle/>
        <a:p>
          <a:pPr marL="0" lvl="0" indent="0" algn="ctr" defTabSz="844550">
            <a:lnSpc>
              <a:spcPct val="90000"/>
            </a:lnSpc>
            <a:spcBef>
              <a:spcPct val="0"/>
            </a:spcBef>
            <a:spcAft>
              <a:spcPct val="35000"/>
            </a:spcAft>
            <a:buNone/>
            <a:defRPr b="1"/>
          </a:pPr>
          <a:r>
            <a:rPr lang="en-US" sz="1900" kern="1200" dirty="0"/>
            <a:t>2022</a:t>
          </a:r>
        </a:p>
      </dsp:txBody>
      <dsp:txXfrm>
        <a:off x="205740" y="1656493"/>
        <a:ext cx="3017520" cy="641223"/>
      </dsp:txXfrm>
    </dsp:sp>
    <dsp:sp modelId="{F42EB3BB-D4F3-4CD9-82B1-C1A59EBFE176}">
      <dsp:nvSpPr>
        <dsp:cNvPr id="0" name=""/>
        <dsp:cNvSpPr/>
      </dsp:nvSpPr>
      <dsp:spPr>
        <a:xfrm>
          <a:off x="205740" y="667256"/>
          <a:ext cx="3017520" cy="989236"/>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marL="0" lvl="0" indent="0" algn="l" defTabSz="711200">
            <a:lnSpc>
              <a:spcPct val="90000"/>
            </a:lnSpc>
            <a:spcBef>
              <a:spcPct val="0"/>
            </a:spcBef>
            <a:spcAft>
              <a:spcPct val="35000"/>
            </a:spcAft>
            <a:buNone/>
          </a:pPr>
          <a:r>
            <a:rPr lang="en-US" sz="1600" kern="1200" dirty="0">
              <a:latin typeface="Verdana Pro Cond SemiBold"/>
            </a:rPr>
            <a:t>AI</a:t>
          </a:r>
          <a:r>
            <a:rPr lang="en-US" sz="1600" kern="1200" dirty="0"/>
            <a:t> is forecast to reach $62.5B at a CAGR of 21.3%</a:t>
          </a:r>
        </a:p>
      </dsp:txBody>
      <dsp:txXfrm>
        <a:off x="205740" y="667256"/>
        <a:ext cx="3017520" cy="989236"/>
      </dsp:txXfrm>
    </dsp:sp>
    <dsp:sp modelId="{C433C87E-C6CF-4351-A95D-127FF7F00A8A}">
      <dsp:nvSpPr>
        <dsp:cNvPr id="0" name=""/>
        <dsp:cNvSpPr/>
      </dsp:nvSpPr>
      <dsp:spPr>
        <a:xfrm>
          <a:off x="1714500" y="2297716"/>
          <a:ext cx="0" cy="374046"/>
        </a:xfrm>
        <a:prstGeom prst="line">
          <a:avLst/>
        </a:prstGeom>
        <a:noFill/>
        <a:ln w="6350" cap="flat" cmpd="sng" algn="ctr">
          <a:solidFill>
            <a:schemeClr val="accent2">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C384C427-200F-4E07-BD31-57812B1641E8}">
      <dsp:nvSpPr>
        <dsp:cNvPr id="0" name=""/>
        <dsp:cNvSpPr/>
      </dsp:nvSpPr>
      <dsp:spPr>
        <a:xfrm>
          <a:off x="1920240" y="3045809"/>
          <a:ext cx="3017520" cy="641223"/>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520" tIns="96520" rIns="96520" bIns="96520" numCol="1" spcCol="1270" anchor="ctr" anchorCtr="0">
          <a:noAutofit/>
        </a:bodyPr>
        <a:lstStyle/>
        <a:p>
          <a:pPr marL="0" lvl="0" indent="0" algn="ctr" defTabSz="844550">
            <a:lnSpc>
              <a:spcPct val="90000"/>
            </a:lnSpc>
            <a:spcBef>
              <a:spcPct val="0"/>
            </a:spcBef>
            <a:spcAft>
              <a:spcPct val="35000"/>
            </a:spcAft>
            <a:buNone/>
            <a:defRPr b="1"/>
          </a:pPr>
          <a:r>
            <a:rPr lang="en-US" sz="1900" kern="1200" dirty="0"/>
            <a:t>2025</a:t>
          </a:r>
        </a:p>
      </dsp:txBody>
      <dsp:txXfrm>
        <a:off x="1920240" y="3045809"/>
        <a:ext cx="3017520" cy="641223"/>
      </dsp:txXfrm>
    </dsp:sp>
    <dsp:sp modelId="{585AE125-2194-4030-9398-D1FF2F65FF09}">
      <dsp:nvSpPr>
        <dsp:cNvPr id="0" name=""/>
        <dsp:cNvSpPr/>
      </dsp:nvSpPr>
      <dsp:spPr>
        <a:xfrm>
          <a:off x="1920240" y="3687032"/>
          <a:ext cx="3017520" cy="1655457"/>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marL="0" lvl="0" indent="0" algn="l" defTabSz="711200">
            <a:lnSpc>
              <a:spcPct val="90000"/>
            </a:lnSpc>
            <a:spcBef>
              <a:spcPct val="0"/>
            </a:spcBef>
            <a:spcAft>
              <a:spcPct val="35000"/>
            </a:spcAft>
            <a:buNone/>
          </a:pPr>
          <a:r>
            <a:rPr lang="en-US" sz="1600" kern="1200" dirty="0">
              <a:latin typeface="Verdana Pro Cond SemiBold"/>
            </a:rPr>
            <a:t>the</a:t>
          </a:r>
          <a:r>
            <a:rPr lang="en-US" sz="1600" kern="1200" dirty="0"/>
            <a:t> global AI market is expected to be around $60B, while the unmet clinical demand of AI industry outlook is $390B. </a:t>
          </a:r>
        </a:p>
      </dsp:txBody>
      <dsp:txXfrm>
        <a:off x="1920240" y="3687032"/>
        <a:ext cx="3017520" cy="1655457"/>
      </dsp:txXfrm>
    </dsp:sp>
    <dsp:sp modelId="{2C5EBF1C-69E3-41A8-919A-5B8432CE7BCC}">
      <dsp:nvSpPr>
        <dsp:cNvPr id="0" name=""/>
        <dsp:cNvSpPr/>
      </dsp:nvSpPr>
      <dsp:spPr>
        <a:xfrm>
          <a:off x="3429000" y="2671762"/>
          <a:ext cx="0" cy="374046"/>
        </a:xfrm>
        <a:prstGeom prst="line">
          <a:avLst/>
        </a:prstGeom>
        <a:noFill/>
        <a:ln w="6350" cap="flat" cmpd="sng" algn="ctr">
          <a:solidFill>
            <a:schemeClr val="accent3">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03523380-C53E-4713-B4BF-A760ABABBF88}">
      <dsp:nvSpPr>
        <dsp:cNvPr id="0" name=""/>
        <dsp:cNvSpPr/>
      </dsp:nvSpPr>
      <dsp:spPr>
        <a:xfrm rot="2700000">
          <a:off x="1672937" y="2630200"/>
          <a:ext cx="83125" cy="83125"/>
        </a:xfrm>
        <a:prstGeom prst="rect">
          <a:avLst/>
        </a:prstGeom>
        <a:solidFill>
          <a:schemeClr val="accent2">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929331-B9BF-4F13-ADC7-88500558D41F}">
      <dsp:nvSpPr>
        <dsp:cNvPr id="0" name=""/>
        <dsp:cNvSpPr/>
      </dsp:nvSpPr>
      <dsp:spPr>
        <a:xfrm rot="2700000">
          <a:off x="3387437" y="2630200"/>
          <a:ext cx="83125" cy="83125"/>
        </a:xfrm>
        <a:prstGeom prst="rect">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AC606E-73A0-4C1E-982E-CE2D209C7CC8}">
      <dsp:nvSpPr>
        <dsp:cNvPr id="0" name=""/>
        <dsp:cNvSpPr/>
      </dsp:nvSpPr>
      <dsp:spPr>
        <a:xfrm>
          <a:off x="3634740" y="1656493"/>
          <a:ext cx="3017520" cy="641223"/>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520" tIns="96520" rIns="96520" bIns="96520" numCol="1" spcCol="1270" anchor="ctr" anchorCtr="0">
          <a:noAutofit/>
        </a:bodyPr>
        <a:lstStyle/>
        <a:p>
          <a:pPr marL="0" lvl="0" indent="0" algn="ctr" defTabSz="844550">
            <a:lnSpc>
              <a:spcPct val="90000"/>
            </a:lnSpc>
            <a:spcBef>
              <a:spcPct val="0"/>
            </a:spcBef>
            <a:spcAft>
              <a:spcPct val="35000"/>
            </a:spcAft>
            <a:buNone/>
            <a:defRPr b="1"/>
          </a:pPr>
          <a:r>
            <a:rPr lang="en-US" sz="1900" kern="1200" dirty="0"/>
            <a:t>2030</a:t>
          </a:r>
        </a:p>
      </dsp:txBody>
      <dsp:txXfrm>
        <a:off x="3634740" y="1656493"/>
        <a:ext cx="3017520" cy="641223"/>
      </dsp:txXfrm>
    </dsp:sp>
    <dsp:sp modelId="{E87C6989-8498-4177-A68D-FED036D036C8}">
      <dsp:nvSpPr>
        <dsp:cNvPr id="0" name=""/>
        <dsp:cNvSpPr/>
      </dsp:nvSpPr>
      <dsp:spPr>
        <a:xfrm>
          <a:off x="3634740" y="889329"/>
          <a:ext cx="3017520" cy="767163"/>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marL="0" lvl="0" indent="0" algn="l" defTabSz="711200">
            <a:lnSpc>
              <a:spcPct val="90000"/>
            </a:lnSpc>
            <a:spcBef>
              <a:spcPct val="0"/>
            </a:spcBef>
            <a:spcAft>
              <a:spcPct val="35000"/>
            </a:spcAft>
            <a:buNone/>
          </a:pPr>
          <a:r>
            <a:rPr lang="en-US" sz="1600" kern="1200" dirty="0">
              <a:latin typeface="Verdana Pro Cond SemiBold"/>
            </a:rPr>
            <a:t>global</a:t>
          </a:r>
          <a:r>
            <a:rPr lang="en-US" sz="1600" kern="1200" dirty="0"/>
            <a:t> GDP will grow $15.7T due to AI </a:t>
          </a:r>
        </a:p>
      </dsp:txBody>
      <dsp:txXfrm>
        <a:off x="3634740" y="889329"/>
        <a:ext cx="3017520" cy="767163"/>
      </dsp:txXfrm>
    </dsp:sp>
    <dsp:sp modelId="{0E75D78A-74C0-47F7-87AF-0CE597B0504E}">
      <dsp:nvSpPr>
        <dsp:cNvPr id="0" name=""/>
        <dsp:cNvSpPr/>
      </dsp:nvSpPr>
      <dsp:spPr>
        <a:xfrm>
          <a:off x="5143500" y="2297716"/>
          <a:ext cx="0" cy="374046"/>
        </a:xfrm>
        <a:prstGeom prst="line">
          <a:avLst/>
        </a:prstGeom>
        <a:noFill/>
        <a:ln w="6350" cap="flat" cmpd="sng" algn="ctr">
          <a:solidFill>
            <a:schemeClr val="accent4">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9D7E39DE-21AA-4422-A10A-9E916CD83A79}">
      <dsp:nvSpPr>
        <dsp:cNvPr id="0" name=""/>
        <dsp:cNvSpPr/>
      </dsp:nvSpPr>
      <dsp:spPr>
        <a:xfrm rot="2700000">
          <a:off x="5101937" y="2630200"/>
          <a:ext cx="83125" cy="83125"/>
        </a:xfrm>
        <a:prstGeom prst="rect">
          <a:avLst/>
        </a:prstGeom>
        <a:solidFill>
          <a:schemeClr val="accent4">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9F7B2B-6560-488F-B20A-A016FBEF85A7}">
      <dsp:nvSpPr>
        <dsp:cNvPr id="0" name=""/>
        <dsp:cNvSpPr/>
      </dsp:nvSpPr>
      <dsp:spPr>
        <a:xfrm>
          <a:off x="837" y="549566"/>
          <a:ext cx="3264916" cy="195895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To provide a tool minimize user interaction and/or development</a:t>
          </a:r>
        </a:p>
      </dsp:txBody>
      <dsp:txXfrm>
        <a:off x="837" y="549566"/>
        <a:ext cx="3264916" cy="1958950"/>
      </dsp:txXfrm>
    </dsp:sp>
    <dsp:sp modelId="{0E73EE2F-4D3F-4CDB-8AA3-A32BF9DCD08E}">
      <dsp:nvSpPr>
        <dsp:cNvPr id="0" name=""/>
        <dsp:cNvSpPr/>
      </dsp:nvSpPr>
      <dsp:spPr>
        <a:xfrm>
          <a:off x="3592245" y="549566"/>
          <a:ext cx="3264916" cy="1958950"/>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To have </a:t>
          </a:r>
          <a:r>
            <a:rPr lang="en-US" sz="1900" kern="1200" dirty="0" err="1"/>
            <a:t>saveable</a:t>
          </a:r>
          <a:r>
            <a:rPr lang="en-US" sz="1900" kern="1200" dirty="0"/>
            <a:t> retrievable results of statistical metrices and/or graphs archived by name, date, time   </a:t>
          </a:r>
        </a:p>
      </dsp:txBody>
      <dsp:txXfrm>
        <a:off x="3592245" y="549566"/>
        <a:ext cx="3264916" cy="1958950"/>
      </dsp:txXfrm>
    </dsp:sp>
    <dsp:sp modelId="{690DF2CB-FCCA-4B23-BB97-F69CEE45FC94}">
      <dsp:nvSpPr>
        <dsp:cNvPr id="0" name=""/>
        <dsp:cNvSpPr/>
      </dsp:nvSpPr>
      <dsp:spPr>
        <a:xfrm>
          <a:off x="837" y="2835008"/>
          <a:ext cx="3264916" cy="195895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To use hyper-tuning using </a:t>
          </a:r>
          <a:r>
            <a:rPr lang="en-US" sz="1900" kern="1200" dirty="0" err="1"/>
            <a:t>GridSearchCV</a:t>
          </a:r>
          <a:r>
            <a:rPr lang="en-US" sz="1900" kern="1200" dirty="0"/>
            <a:t> and/or other optimal method whenever applicable.</a:t>
          </a:r>
        </a:p>
      </dsp:txBody>
      <dsp:txXfrm>
        <a:off x="837" y="2835008"/>
        <a:ext cx="3264916" cy="1958950"/>
      </dsp:txXfrm>
    </dsp:sp>
    <dsp:sp modelId="{C408EDB4-E611-4FD1-AAEC-1C6FCF36DEB4}">
      <dsp:nvSpPr>
        <dsp:cNvPr id="0" name=""/>
        <dsp:cNvSpPr/>
      </dsp:nvSpPr>
      <dsp:spPr>
        <a:xfrm>
          <a:off x="3592245" y="2835008"/>
          <a:ext cx="3264916" cy="195895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To do some deep learnings like ANN, CNN, RNN to handle image, text processing and other unsupervised learnings like SOM, RBM.</a:t>
          </a:r>
        </a:p>
      </dsp:txBody>
      <dsp:txXfrm>
        <a:off x="3592245" y="2835008"/>
        <a:ext cx="3264916" cy="19589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94FD77-3C3B-4DCE-84AA-1402157BBE89}">
      <dsp:nvSpPr>
        <dsp:cNvPr id="0" name=""/>
        <dsp:cNvSpPr/>
      </dsp:nvSpPr>
      <dsp:spPr>
        <a:xfrm>
          <a:off x="1371600" y="1669"/>
          <a:ext cx="5486400" cy="1711598"/>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451" tIns="434746" rIns="106451" bIns="434746" numCol="1" spcCol="1270" anchor="t" anchorCtr="0">
          <a:noAutofit/>
        </a:bodyPr>
        <a:lstStyle/>
        <a:p>
          <a:pPr marL="0" lvl="0" indent="0" algn="l" defTabSz="844550">
            <a:lnSpc>
              <a:spcPct val="90000"/>
            </a:lnSpc>
            <a:spcBef>
              <a:spcPct val="0"/>
            </a:spcBef>
            <a:spcAft>
              <a:spcPct val="35000"/>
            </a:spcAft>
            <a:buNone/>
          </a:pPr>
          <a:r>
            <a:rPr lang="en-US" sz="1900" kern="1200" dirty="0"/>
            <a:t>Input Files</a:t>
          </a:r>
        </a:p>
        <a:p>
          <a:pPr marL="114300" lvl="1" indent="-114300" algn="l" defTabSz="666750">
            <a:lnSpc>
              <a:spcPct val="90000"/>
            </a:lnSpc>
            <a:spcBef>
              <a:spcPct val="0"/>
            </a:spcBef>
            <a:spcAft>
              <a:spcPct val="15000"/>
            </a:spcAft>
            <a:buChar char="•"/>
          </a:pPr>
          <a:r>
            <a:rPr lang="en-US" sz="1500" kern="1200" dirty="0" err="1"/>
            <a:t>Config.json</a:t>
          </a:r>
        </a:p>
        <a:p>
          <a:pPr marL="114300" lvl="1" indent="-114300" algn="l" defTabSz="666750">
            <a:lnSpc>
              <a:spcPct val="90000"/>
            </a:lnSpc>
            <a:spcBef>
              <a:spcPct val="0"/>
            </a:spcBef>
            <a:spcAft>
              <a:spcPct val="15000"/>
            </a:spcAft>
            <a:buChar char="•"/>
          </a:pPr>
          <a:r>
            <a:rPr lang="en-US" sz="1500" kern="1200" dirty="0"/>
            <a:t>input_*.txt</a:t>
          </a:r>
        </a:p>
      </dsp:txBody>
      <dsp:txXfrm>
        <a:off x="1371600" y="1669"/>
        <a:ext cx="5486400" cy="1711598"/>
      </dsp:txXfrm>
    </dsp:sp>
    <dsp:sp modelId="{81F16424-0C01-4F59-B9EA-8DE3FFF95BEB}">
      <dsp:nvSpPr>
        <dsp:cNvPr id="0" name=""/>
        <dsp:cNvSpPr/>
      </dsp:nvSpPr>
      <dsp:spPr>
        <a:xfrm>
          <a:off x="0" y="1669"/>
          <a:ext cx="1371600" cy="1711598"/>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581" tIns="169068" rIns="72581" bIns="169068"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Verdana Pro Cond SemiBold"/>
            </a:rPr>
            <a:t>1</a:t>
          </a:r>
          <a:endParaRPr lang="en-US" sz="2400" kern="1200" dirty="0"/>
        </a:p>
      </dsp:txBody>
      <dsp:txXfrm>
        <a:off x="0" y="1669"/>
        <a:ext cx="1371600" cy="1711598"/>
      </dsp:txXfrm>
    </dsp:sp>
    <dsp:sp modelId="{49298BBE-D47F-4228-8853-56E28423D2B8}">
      <dsp:nvSpPr>
        <dsp:cNvPr id="0" name=""/>
        <dsp:cNvSpPr/>
      </dsp:nvSpPr>
      <dsp:spPr>
        <a:xfrm>
          <a:off x="1371600" y="1815963"/>
          <a:ext cx="5486400" cy="1711598"/>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451" tIns="434746" rIns="106451" bIns="434746" numCol="1" spcCol="1270" anchor="ctr" anchorCtr="0">
          <a:noAutofit/>
        </a:bodyPr>
        <a:lstStyle/>
        <a:p>
          <a:pPr marL="0" lvl="0" indent="0" algn="l" defTabSz="844550">
            <a:lnSpc>
              <a:spcPct val="90000"/>
            </a:lnSpc>
            <a:spcBef>
              <a:spcPct val="0"/>
            </a:spcBef>
            <a:spcAft>
              <a:spcPct val="35000"/>
            </a:spcAft>
            <a:buNone/>
          </a:pPr>
          <a:r>
            <a:rPr lang="en-US" sz="1900" kern="1200" dirty="0"/>
            <a:t>Execute Programs</a:t>
          </a:r>
        </a:p>
      </dsp:txBody>
      <dsp:txXfrm>
        <a:off x="1371600" y="1815963"/>
        <a:ext cx="5486400" cy="1711598"/>
      </dsp:txXfrm>
    </dsp:sp>
    <dsp:sp modelId="{78267554-22C7-4ABD-AFDD-51188A429BAF}">
      <dsp:nvSpPr>
        <dsp:cNvPr id="0" name=""/>
        <dsp:cNvSpPr/>
      </dsp:nvSpPr>
      <dsp:spPr>
        <a:xfrm>
          <a:off x="0" y="1815963"/>
          <a:ext cx="1371600" cy="1711598"/>
        </a:xfrm>
        <a:prstGeom prst="rect">
          <a:avLst/>
        </a:prstGeom>
        <a:solidFill>
          <a:schemeClr val="lt1">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581" tIns="169068" rIns="72581" bIns="169068"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Verdana Pro Cond SemiBold"/>
            </a:rPr>
            <a:t>2</a:t>
          </a:r>
          <a:endParaRPr lang="en-US" sz="2400" kern="1200" dirty="0"/>
        </a:p>
      </dsp:txBody>
      <dsp:txXfrm>
        <a:off x="0" y="1815963"/>
        <a:ext cx="1371600" cy="1711598"/>
      </dsp:txXfrm>
    </dsp:sp>
    <dsp:sp modelId="{52EB326E-DB41-44C6-B2AF-BA09FC4A770C}">
      <dsp:nvSpPr>
        <dsp:cNvPr id="0" name=""/>
        <dsp:cNvSpPr/>
      </dsp:nvSpPr>
      <dsp:spPr>
        <a:xfrm>
          <a:off x="1371600" y="3630257"/>
          <a:ext cx="5486400" cy="1711598"/>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451" tIns="434746" rIns="106451" bIns="434746" numCol="1" spcCol="1270" anchor="ctr" anchorCtr="0">
          <a:noAutofit/>
        </a:bodyPr>
        <a:lstStyle/>
        <a:p>
          <a:pPr marL="0" lvl="0" indent="0" algn="l" defTabSz="844550">
            <a:lnSpc>
              <a:spcPct val="90000"/>
            </a:lnSpc>
            <a:spcBef>
              <a:spcPct val="0"/>
            </a:spcBef>
            <a:spcAft>
              <a:spcPct val="35000"/>
            </a:spcAft>
            <a:buNone/>
          </a:pPr>
          <a:r>
            <a:rPr lang="en-US" sz="1900" kern="1200" dirty="0"/>
            <a:t>Output Files</a:t>
          </a:r>
        </a:p>
      </dsp:txBody>
      <dsp:txXfrm>
        <a:off x="1371600" y="3630257"/>
        <a:ext cx="5486400" cy="1711598"/>
      </dsp:txXfrm>
    </dsp:sp>
    <dsp:sp modelId="{B6CA7279-2981-441C-877B-0640C2B1C78E}">
      <dsp:nvSpPr>
        <dsp:cNvPr id="0" name=""/>
        <dsp:cNvSpPr/>
      </dsp:nvSpPr>
      <dsp:spPr>
        <a:xfrm>
          <a:off x="0" y="3630257"/>
          <a:ext cx="1371600" cy="1711598"/>
        </a:xfrm>
        <a:prstGeom prst="rect">
          <a:avLst/>
        </a:prstGeom>
        <a:solidFill>
          <a:schemeClr val="lt1">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581" tIns="169068" rIns="72581" bIns="169068" numCol="1" spcCol="1270" anchor="ctr" anchorCtr="0">
          <a:noAutofit/>
        </a:bodyPr>
        <a:lstStyle/>
        <a:p>
          <a:pPr marL="0" lvl="0" indent="0" algn="ctr" defTabSz="1066800" rtl="0">
            <a:lnSpc>
              <a:spcPct val="90000"/>
            </a:lnSpc>
            <a:spcBef>
              <a:spcPct val="0"/>
            </a:spcBef>
            <a:spcAft>
              <a:spcPct val="35000"/>
            </a:spcAft>
            <a:buNone/>
          </a:pPr>
          <a:r>
            <a:rPr lang="en-US" sz="2400" kern="1200" dirty="0">
              <a:latin typeface="Verdana Pro Cond SemiBold"/>
            </a:rPr>
            <a:t>3</a:t>
          </a:r>
        </a:p>
      </dsp:txBody>
      <dsp:txXfrm>
        <a:off x="0" y="3630257"/>
        <a:ext cx="1371600" cy="17115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F11695-AE41-442E-B8DA-87DD56040245}">
      <dsp:nvSpPr>
        <dsp:cNvPr id="0" name=""/>
        <dsp:cNvSpPr/>
      </dsp:nvSpPr>
      <dsp:spPr>
        <a:xfrm>
          <a:off x="757237" y="0"/>
          <a:ext cx="5343526" cy="5343526"/>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03BCED6-88DC-484C-ADE2-A1B3FDA894DB}">
      <dsp:nvSpPr>
        <dsp:cNvPr id="0" name=""/>
        <dsp:cNvSpPr/>
      </dsp:nvSpPr>
      <dsp:spPr>
        <a:xfrm>
          <a:off x="1264871" y="507634"/>
          <a:ext cx="2083975" cy="208397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en-US" sz="1400" kern="1200" dirty="0">
              <a:latin typeface="Verdana Pro Cond SemiBold"/>
            </a:rPr>
            <a:t>Application Layer</a:t>
          </a:r>
          <a:endParaRPr lang="en-US" sz="1400" kern="1200" dirty="0"/>
        </a:p>
        <a:p>
          <a:pPr marL="57150" lvl="1" indent="-57150" algn="l" defTabSz="488950">
            <a:lnSpc>
              <a:spcPct val="90000"/>
            </a:lnSpc>
            <a:spcBef>
              <a:spcPct val="0"/>
            </a:spcBef>
            <a:spcAft>
              <a:spcPct val="15000"/>
            </a:spcAft>
            <a:buChar char="•"/>
          </a:pPr>
          <a:r>
            <a:rPr lang="en-US" sz="1100" kern="1200" dirty="0">
              <a:latin typeface="Verdana Pro Cond SemiBold"/>
            </a:rPr>
            <a:t>main</a:t>
          </a:r>
          <a:endParaRPr lang="en-US" sz="1100" kern="1200" dirty="0"/>
        </a:p>
        <a:p>
          <a:pPr marL="57150" lvl="1" indent="-57150" algn="l" defTabSz="488950">
            <a:lnSpc>
              <a:spcPct val="90000"/>
            </a:lnSpc>
            <a:spcBef>
              <a:spcPct val="0"/>
            </a:spcBef>
            <a:spcAft>
              <a:spcPct val="15000"/>
            </a:spcAft>
            <a:buChar char="•"/>
          </a:pPr>
          <a:r>
            <a:rPr lang="en-US" sz="1100" kern="1200" dirty="0">
              <a:latin typeface="Verdana Pro Cond SemiBold"/>
            </a:rPr>
            <a:t>Input.txt</a:t>
          </a:r>
          <a:endParaRPr lang="en-US" sz="1100" kern="1200" dirty="0"/>
        </a:p>
        <a:p>
          <a:pPr marL="57150" lvl="1" indent="-57150" algn="l" defTabSz="488950">
            <a:lnSpc>
              <a:spcPct val="90000"/>
            </a:lnSpc>
            <a:spcBef>
              <a:spcPct val="0"/>
            </a:spcBef>
            <a:spcAft>
              <a:spcPct val="15000"/>
            </a:spcAft>
            <a:buChar char="•"/>
          </a:pPr>
          <a:r>
            <a:rPr lang="en-US" sz="1100" kern="1200" dirty="0">
              <a:latin typeface="Verdana Pro Cond SemiBold"/>
            </a:rPr>
            <a:t>Config.json</a:t>
          </a:r>
          <a:endParaRPr lang="en-US" sz="1100" kern="1200" dirty="0"/>
        </a:p>
      </dsp:txBody>
      <dsp:txXfrm>
        <a:off x="1366602" y="609365"/>
        <a:ext cx="1880513" cy="1880513"/>
      </dsp:txXfrm>
    </dsp:sp>
    <dsp:sp modelId="{B43E2A59-F9E9-4FF2-90ED-5CA757C228F9}">
      <dsp:nvSpPr>
        <dsp:cNvPr id="0" name=""/>
        <dsp:cNvSpPr/>
      </dsp:nvSpPr>
      <dsp:spPr>
        <a:xfrm>
          <a:off x="3509152" y="507634"/>
          <a:ext cx="2083975" cy="208397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en-US" sz="1400" kern="1200" dirty="0">
              <a:latin typeface="Verdana Pro Cond SemiBold"/>
            </a:rPr>
            <a:t>Domain Abstraction Layer</a:t>
          </a:r>
          <a:endParaRPr lang="en-US" sz="1400" kern="1200" dirty="0"/>
        </a:p>
        <a:p>
          <a:pPr marL="57150" lvl="1" indent="-57150" algn="l" defTabSz="488950">
            <a:lnSpc>
              <a:spcPct val="90000"/>
            </a:lnSpc>
            <a:spcBef>
              <a:spcPct val="0"/>
            </a:spcBef>
            <a:spcAft>
              <a:spcPct val="15000"/>
            </a:spcAft>
            <a:buChar char="•"/>
          </a:pPr>
          <a:r>
            <a:rPr lang="en-US" sz="1100" kern="1200" dirty="0">
              <a:latin typeface="Verdana Pro Cond SemiBold"/>
            </a:rPr>
            <a:t>preprocessor</a:t>
          </a:r>
          <a:endParaRPr lang="en-US" sz="1100" kern="1200" dirty="0"/>
        </a:p>
        <a:p>
          <a:pPr marL="57150" lvl="1" indent="-57150" algn="l" defTabSz="488950">
            <a:lnSpc>
              <a:spcPct val="90000"/>
            </a:lnSpc>
            <a:spcBef>
              <a:spcPct val="0"/>
            </a:spcBef>
            <a:spcAft>
              <a:spcPct val="15000"/>
            </a:spcAft>
            <a:buChar char="•"/>
          </a:pPr>
          <a:r>
            <a:rPr lang="en-US" sz="1100" kern="1200" dirty="0">
              <a:latin typeface="Verdana Pro Cond SemiBold"/>
            </a:rPr>
            <a:t>model</a:t>
          </a:r>
          <a:endParaRPr lang="en-US" sz="1100" kern="1200" dirty="0"/>
        </a:p>
      </dsp:txBody>
      <dsp:txXfrm>
        <a:off x="3610883" y="609365"/>
        <a:ext cx="1880513" cy="1880513"/>
      </dsp:txXfrm>
    </dsp:sp>
    <dsp:sp modelId="{B31A7F9F-6394-416A-9B8D-60249CEB47D8}">
      <dsp:nvSpPr>
        <dsp:cNvPr id="0" name=""/>
        <dsp:cNvSpPr/>
      </dsp:nvSpPr>
      <dsp:spPr>
        <a:xfrm>
          <a:off x="1264871" y="2751915"/>
          <a:ext cx="2083975" cy="2083975"/>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en-US" sz="1400" kern="1200" dirty="0">
              <a:latin typeface="Verdana Pro Cond SemiBold"/>
            </a:rPr>
            <a:t>Programming Paradigm Layer</a:t>
          </a:r>
          <a:endParaRPr lang="en-US" sz="1400" kern="1200" dirty="0"/>
        </a:p>
        <a:p>
          <a:pPr marL="57150" lvl="1" indent="-57150" algn="l" defTabSz="488950">
            <a:lnSpc>
              <a:spcPct val="90000"/>
            </a:lnSpc>
            <a:spcBef>
              <a:spcPct val="0"/>
            </a:spcBef>
            <a:spcAft>
              <a:spcPct val="15000"/>
            </a:spcAft>
            <a:buChar char="•"/>
          </a:pPr>
          <a:r>
            <a:rPr lang="en-US" sz="1100" kern="1200" dirty="0">
              <a:latin typeface="Verdana Pro Cond SemiBold"/>
            </a:rPr>
            <a:t>regression</a:t>
          </a:r>
          <a:endParaRPr lang="en-US" sz="1100" kern="1200" dirty="0"/>
        </a:p>
        <a:p>
          <a:pPr marL="57150" lvl="1" indent="-57150" algn="l" defTabSz="488950" rtl="0">
            <a:lnSpc>
              <a:spcPct val="90000"/>
            </a:lnSpc>
            <a:spcBef>
              <a:spcPct val="0"/>
            </a:spcBef>
            <a:spcAft>
              <a:spcPct val="15000"/>
            </a:spcAft>
            <a:buChar char="•"/>
          </a:pPr>
          <a:r>
            <a:rPr lang="en-US" sz="1100" kern="1200" dirty="0">
              <a:latin typeface="Verdana Pro Cond SemiBold"/>
            </a:rPr>
            <a:t>classification</a:t>
          </a:r>
        </a:p>
        <a:p>
          <a:pPr marL="57150" lvl="1" indent="-57150" algn="l" defTabSz="488950" rtl="0">
            <a:lnSpc>
              <a:spcPct val="90000"/>
            </a:lnSpc>
            <a:spcBef>
              <a:spcPct val="0"/>
            </a:spcBef>
            <a:spcAft>
              <a:spcPct val="15000"/>
            </a:spcAft>
            <a:buChar char="•"/>
          </a:pPr>
          <a:r>
            <a:rPr lang="en-US" sz="1100" kern="1200" dirty="0">
              <a:latin typeface="Verdana Pro Cond SemiBold"/>
            </a:rPr>
            <a:t>cluster</a:t>
          </a:r>
        </a:p>
        <a:p>
          <a:pPr marL="57150" lvl="1" indent="-57150" algn="l" defTabSz="488950" rtl="0">
            <a:lnSpc>
              <a:spcPct val="90000"/>
            </a:lnSpc>
            <a:spcBef>
              <a:spcPct val="0"/>
            </a:spcBef>
            <a:spcAft>
              <a:spcPct val="15000"/>
            </a:spcAft>
            <a:buChar char="•"/>
          </a:pPr>
          <a:r>
            <a:rPr lang="en-US" sz="1100" kern="1200" dirty="0">
              <a:latin typeface="Verdana Pro Cond SemiBold"/>
            </a:rPr>
            <a:t>rules</a:t>
          </a:r>
        </a:p>
        <a:p>
          <a:pPr marL="57150" lvl="1" indent="-57150" algn="l" defTabSz="488950" rtl="0">
            <a:lnSpc>
              <a:spcPct val="90000"/>
            </a:lnSpc>
            <a:spcBef>
              <a:spcPct val="0"/>
            </a:spcBef>
            <a:spcAft>
              <a:spcPct val="15000"/>
            </a:spcAft>
            <a:buChar char="•"/>
          </a:pPr>
          <a:r>
            <a:rPr lang="en-US" sz="1100" kern="1200" dirty="0">
              <a:latin typeface="Verdana Pro Cond SemiBold"/>
            </a:rPr>
            <a:t>sampling</a:t>
          </a:r>
        </a:p>
        <a:p>
          <a:pPr marL="57150" lvl="1" indent="-57150" algn="l" defTabSz="488950" rtl="0">
            <a:lnSpc>
              <a:spcPct val="90000"/>
            </a:lnSpc>
            <a:spcBef>
              <a:spcPct val="0"/>
            </a:spcBef>
            <a:spcAft>
              <a:spcPct val="15000"/>
            </a:spcAft>
            <a:buChar char="•"/>
          </a:pPr>
          <a:r>
            <a:rPr lang="en-US" sz="1100" kern="1200" dirty="0">
              <a:latin typeface="Verdana Pro Cond SemiBold"/>
            </a:rPr>
            <a:t>neural</a:t>
          </a:r>
        </a:p>
        <a:p>
          <a:pPr marL="57150" lvl="1" indent="-57150" algn="l" defTabSz="488950" rtl="0">
            <a:lnSpc>
              <a:spcPct val="90000"/>
            </a:lnSpc>
            <a:spcBef>
              <a:spcPct val="0"/>
            </a:spcBef>
            <a:spcAft>
              <a:spcPct val="15000"/>
            </a:spcAft>
            <a:buChar char="•"/>
          </a:pPr>
          <a:r>
            <a:rPr lang="en-US" sz="1100" kern="1200" dirty="0" err="1">
              <a:latin typeface="Verdana Pro Cond SemiBold"/>
            </a:rPr>
            <a:t>nonsupervised</a:t>
          </a:r>
        </a:p>
      </dsp:txBody>
      <dsp:txXfrm>
        <a:off x="1366602" y="2853646"/>
        <a:ext cx="1880513" cy="1880513"/>
      </dsp:txXfrm>
    </dsp:sp>
    <dsp:sp modelId="{0E435A7A-0CC6-49C6-B9E2-3D9B82A32C30}">
      <dsp:nvSpPr>
        <dsp:cNvPr id="0" name=""/>
        <dsp:cNvSpPr/>
      </dsp:nvSpPr>
      <dsp:spPr>
        <a:xfrm>
          <a:off x="3509152" y="2751915"/>
          <a:ext cx="2083975" cy="208397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en-US" sz="1400" kern="1200" dirty="0">
              <a:latin typeface="Verdana Pro Cond SemiBold"/>
            </a:rPr>
            <a:t>Programming Language Layer</a:t>
          </a:r>
        </a:p>
        <a:p>
          <a:pPr marL="57150" lvl="1" indent="-57150" algn="l" defTabSz="488950" rtl="0">
            <a:lnSpc>
              <a:spcPct val="90000"/>
            </a:lnSpc>
            <a:spcBef>
              <a:spcPct val="0"/>
            </a:spcBef>
            <a:spcAft>
              <a:spcPct val="15000"/>
            </a:spcAft>
            <a:buChar char="•"/>
          </a:pPr>
          <a:r>
            <a:rPr lang="en-US" sz="1100" kern="1200" dirty="0">
              <a:latin typeface="Verdana Pro Cond SemiBold"/>
            </a:rPr>
            <a:t>Helper</a:t>
          </a:r>
        </a:p>
        <a:p>
          <a:pPr marL="57150" lvl="1" indent="-57150" algn="l" defTabSz="488950">
            <a:lnSpc>
              <a:spcPct val="90000"/>
            </a:lnSpc>
            <a:spcBef>
              <a:spcPct val="0"/>
            </a:spcBef>
            <a:spcAft>
              <a:spcPct val="15000"/>
            </a:spcAft>
            <a:buChar char="•"/>
          </a:pPr>
          <a:r>
            <a:rPr lang="en-US" sz="1100" kern="1200" dirty="0">
              <a:latin typeface="Verdana Pro Cond SemiBold"/>
            </a:rPr>
            <a:t>constant</a:t>
          </a:r>
          <a:endParaRPr lang="en-US" sz="1100" kern="1200" dirty="0"/>
        </a:p>
      </dsp:txBody>
      <dsp:txXfrm>
        <a:off x="3610883" y="2853646"/>
        <a:ext cx="1880513" cy="188051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B643DC-D147-4BB1-94F1-DEFC59F6F703}">
      <dsp:nvSpPr>
        <dsp:cNvPr id="0" name=""/>
        <dsp:cNvSpPr/>
      </dsp:nvSpPr>
      <dsp:spPr>
        <a:xfrm>
          <a:off x="1845" y="683318"/>
          <a:ext cx="1102992" cy="110299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7A43C7A-0C2B-4364-8434-0D3C4BE9F158}">
      <dsp:nvSpPr>
        <dsp:cNvPr id="0" name=""/>
        <dsp:cNvSpPr/>
      </dsp:nvSpPr>
      <dsp:spPr>
        <a:xfrm>
          <a:off x="1845" y="1957317"/>
          <a:ext cx="3151406" cy="4727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100000"/>
            </a:lnSpc>
            <a:spcBef>
              <a:spcPct val="0"/>
            </a:spcBef>
            <a:spcAft>
              <a:spcPct val="35000"/>
            </a:spcAft>
            <a:buNone/>
            <a:defRPr b="1"/>
          </a:pPr>
          <a:r>
            <a:rPr lang="en-US" sz="2000" kern="1200">
              <a:latin typeface="Verdana Pro Cond SemiBold"/>
            </a:rPr>
            <a:t>Scikit-learn</a:t>
          </a:r>
          <a:endParaRPr lang="en-US" sz="2000" kern="1200"/>
        </a:p>
      </dsp:txBody>
      <dsp:txXfrm>
        <a:off x="1845" y="1957317"/>
        <a:ext cx="3151406" cy="472710"/>
      </dsp:txXfrm>
    </dsp:sp>
    <dsp:sp modelId="{D6951DA5-5908-4E87-90FD-DB13A24524FF}">
      <dsp:nvSpPr>
        <dsp:cNvPr id="0" name=""/>
        <dsp:cNvSpPr/>
      </dsp:nvSpPr>
      <dsp:spPr>
        <a:xfrm>
          <a:off x="1845" y="2509565"/>
          <a:ext cx="3151406" cy="21506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pPr>
          <a:r>
            <a:rPr lang="en-US" sz="1500" kern="1200">
              <a:latin typeface="Verdana Pro Cond SemiBold"/>
            </a:rPr>
            <a:t>Preprocess </a:t>
          </a:r>
          <a:endParaRPr lang="en-US" sz="1500" kern="1200"/>
        </a:p>
        <a:p>
          <a:pPr marL="0" lvl="0" indent="0" algn="l" defTabSz="666750">
            <a:lnSpc>
              <a:spcPct val="100000"/>
            </a:lnSpc>
            <a:spcBef>
              <a:spcPct val="0"/>
            </a:spcBef>
            <a:spcAft>
              <a:spcPct val="35000"/>
            </a:spcAft>
            <a:buNone/>
          </a:pPr>
          <a:r>
            <a:rPr lang="en-US" sz="1500" kern="1200">
              <a:latin typeface="Verdana Pro Cond SemiBold"/>
            </a:rPr>
            <a:t>Build Model</a:t>
          </a:r>
          <a:endParaRPr lang="en-US" sz="1500" kern="1200"/>
        </a:p>
        <a:p>
          <a:pPr marL="0" lvl="0" indent="0" algn="l" defTabSz="666750">
            <a:lnSpc>
              <a:spcPct val="100000"/>
            </a:lnSpc>
            <a:spcBef>
              <a:spcPct val="0"/>
            </a:spcBef>
            <a:spcAft>
              <a:spcPct val="35000"/>
            </a:spcAft>
            <a:buNone/>
          </a:pPr>
          <a:r>
            <a:rPr lang="en-US" sz="1500" kern="1200">
              <a:latin typeface="Verdana Pro Cond SemiBold"/>
            </a:rPr>
            <a:t>Train</a:t>
          </a:r>
          <a:endParaRPr lang="en-US" sz="1500" kern="1200"/>
        </a:p>
        <a:p>
          <a:pPr marL="0" lvl="0" indent="0" algn="l" defTabSz="666750">
            <a:lnSpc>
              <a:spcPct val="100000"/>
            </a:lnSpc>
            <a:spcBef>
              <a:spcPct val="0"/>
            </a:spcBef>
            <a:spcAft>
              <a:spcPct val="35000"/>
            </a:spcAft>
            <a:buNone/>
          </a:pPr>
          <a:r>
            <a:rPr lang="en-US" sz="1500" kern="1200" dirty="0">
              <a:latin typeface="Verdana Pro Cond SemiBold"/>
            </a:rPr>
            <a:t>Predict</a:t>
          </a:r>
          <a:endParaRPr lang="en-US" sz="1500" kern="1200" dirty="0"/>
        </a:p>
        <a:p>
          <a:pPr marL="0" lvl="0" indent="0" algn="l" defTabSz="666750">
            <a:lnSpc>
              <a:spcPct val="100000"/>
            </a:lnSpc>
            <a:spcBef>
              <a:spcPct val="0"/>
            </a:spcBef>
            <a:spcAft>
              <a:spcPct val="35000"/>
            </a:spcAft>
            <a:buNone/>
          </a:pPr>
          <a:r>
            <a:rPr lang="en-US" sz="1500" kern="1200">
              <a:latin typeface="Verdana Pro Cond SemiBold"/>
            </a:rPr>
            <a:t>Results: Statistics / Graphs</a:t>
          </a:r>
          <a:endParaRPr lang="en-US" sz="1500" kern="1200"/>
        </a:p>
      </dsp:txBody>
      <dsp:txXfrm>
        <a:off x="1845" y="2509565"/>
        <a:ext cx="3151406" cy="2150641"/>
      </dsp:txXfrm>
    </dsp:sp>
    <dsp:sp modelId="{9F3C217D-0A95-4BCD-90BE-B74724764FE5}">
      <dsp:nvSpPr>
        <dsp:cNvPr id="0" name=""/>
        <dsp:cNvSpPr/>
      </dsp:nvSpPr>
      <dsp:spPr>
        <a:xfrm>
          <a:off x="3704748" y="683318"/>
          <a:ext cx="1102992" cy="110299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BB0162D-85E8-43FF-B16A-186F3809735F}">
      <dsp:nvSpPr>
        <dsp:cNvPr id="0" name=""/>
        <dsp:cNvSpPr/>
      </dsp:nvSpPr>
      <dsp:spPr>
        <a:xfrm>
          <a:off x="3704748" y="1957317"/>
          <a:ext cx="3151406" cy="4727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100000"/>
            </a:lnSpc>
            <a:spcBef>
              <a:spcPct val="0"/>
            </a:spcBef>
            <a:spcAft>
              <a:spcPct val="35000"/>
            </a:spcAft>
            <a:buNone/>
            <a:defRPr b="1"/>
          </a:pPr>
          <a:r>
            <a:rPr lang="en-US" sz="2000" kern="1200" err="1">
              <a:latin typeface="Verdana Pro Cond SemiBold"/>
            </a:rPr>
            <a:t>Tensorflow</a:t>
          </a:r>
          <a:r>
            <a:rPr lang="en-US" sz="2000" kern="1200">
              <a:latin typeface="Verdana Pro Cond SemiBold"/>
            </a:rPr>
            <a:t> (Deep Learning)</a:t>
          </a:r>
        </a:p>
      </dsp:txBody>
      <dsp:txXfrm>
        <a:off x="3704748" y="1957317"/>
        <a:ext cx="3151406" cy="472710"/>
      </dsp:txXfrm>
    </dsp:sp>
    <dsp:sp modelId="{55905F42-0092-41B6-A8D9-6C21841ED41F}">
      <dsp:nvSpPr>
        <dsp:cNvPr id="0" name=""/>
        <dsp:cNvSpPr/>
      </dsp:nvSpPr>
      <dsp:spPr>
        <a:xfrm>
          <a:off x="3704748" y="2509565"/>
          <a:ext cx="3151406" cy="21506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100000"/>
            </a:lnSpc>
            <a:spcBef>
              <a:spcPct val="0"/>
            </a:spcBef>
            <a:spcAft>
              <a:spcPct val="35000"/>
            </a:spcAft>
            <a:buNone/>
          </a:pPr>
          <a:r>
            <a:rPr lang="en-US" sz="1500" kern="1200"/>
            <a:t>Preprocess </a:t>
          </a:r>
          <a:endParaRPr lang="en-US" sz="1500" kern="1200">
            <a:latin typeface="Verdana Pro Cond SemiBold"/>
          </a:endParaRPr>
        </a:p>
        <a:p>
          <a:pPr marL="0" lvl="0" indent="0" algn="l" defTabSz="666750">
            <a:lnSpc>
              <a:spcPct val="100000"/>
            </a:lnSpc>
            <a:spcBef>
              <a:spcPct val="0"/>
            </a:spcBef>
            <a:spcAft>
              <a:spcPct val="35000"/>
            </a:spcAft>
            <a:buNone/>
          </a:pPr>
          <a:r>
            <a:rPr lang="en-US" sz="1500" kern="1200">
              <a:latin typeface="Verdana Pro Cond SemiBold"/>
            </a:rPr>
            <a:t>Build Model</a:t>
          </a:r>
        </a:p>
        <a:p>
          <a:pPr marL="0" lvl="0" indent="0" algn="l" defTabSz="666750">
            <a:lnSpc>
              <a:spcPct val="100000"/>
            </a:lnSpc>
            <a:spcBef>
              <a:spcPct val="0"/>
            </a:spcBef>
            <a:spcAft>
              <a:spcPct val="35000"/>
            </a:spcAft>
            <a:buNone/>
          </a:pPr>
          <a:r>
            <a:rPr lang="en-US" sz="1500" kern="1200">
              <a:latin typeface="Verdana Pro Cond SemiBold"/>
            </a:rPr>
            <a:t>Compile Model</a:t>
          </a:r>
          <a:endParaRPr lang="en-US" sz="1500" kern="1200"/>
        </a:p>
        <a:p>
          <a:pPr marL="0" lvl="0" indent="0" algn="l" defTabSz="666750">
            <a:lnSpc>
              <a:spcPct val="100000"/>
            </a:lnSpc>
            <a:spcBef>
              <a:spcPct val="0"/>
            </a:spcBef>
            <a:spcAft>
              <a:spcPct val="35000"/>
            </a:spcAft>
            <a:buNone/>
          </a:pPr>
          <a:r>
            <a:rPr lang="en-US" sz="1500" kern="1200" dirty="0">
              <a:latin typeface="Verdana Pro Cond SemiBold"/>
            </a:rPr>
            <a:t>Train</a:t>
          </a:r>
        </a:p>
        <a:p>
          <a:pPr marL="0" lvl="0" indent="0" algn="l" defTabSz="666750">
            <a:lnSpc>
              <a:spcPct val="100000"/>
            </a:lnSpc>
            <a:spcBef>
              <a:spcPct val="0"/>
            </a:spcBef>
            <a:spcAft>
              <a:spcPct val="35000"/>
            </a:spcAft>
            <a:buNone/>
          </a:pPr>
          <a:r>
            <a:rPr lang="en-US" sz="1500" kern="1200" dirty="0">
              <a:latin typeface="Verdana Pro Cond SemiBold"/>
            </a:rPr>
            <a:t>Predict</a:t>
          </a:r>
        </a:p>
        <a:p>
          <a:pPr marL="0" lvl="0" indent="0" algn="l" defTabSz="666750">
            <a:lnSpc>
              <a:spcPct val="100000"/>
            </a:lnSpc>
            <a:spcBef>
              <a:spcPct val="0"/>
            </a:spcBef>
            <a:spcAft>
              <a:spcPct val="35000"/>
            </a:spcAft>
            <a:buNone/>
          </a:pPr>
          <a:r>
            <a:rPr lang="en-US" sz="1500" kern="1200" dirty="0">
              <a:latin typeface="Verdana Pro Cond SemiBold"/>
            </a:rPr>
            <a:t>Evaluate</a:t>
          </a:r>
        </a:p>
        <a:p>
          <a:pPr marL="0" lvl="0" indent="0" algn="l" defTabSz="666750">
            <a:lnSpc>
              <a:spcPct val="100000"/>
            </a:lnSpc>
            <a:spcBef>
              <a:spcPct val="0"/>
            </a:spcBef>
            <a:spcAft>
              <a:spcPct val="35000"/>
            </a:spcAft>
            <a:buNone/>
          </a:pPr>
          <a:r>
            <a:rPr lang="en-US" sz="1500" kern="1200" dirty="0"/>
            <a:t>Results: Statistics / Graphs</a:t>
          </a:r>
          <a:endParaRPr lang="en-US" sz="1500" kern="1200" dirty="0">
            <a:latin typeface="Verdana Pro Cond SemiBold"/>
          </a:endParaRPr>
        </a:p>
      </dsp:txBody>
      <dsp:txXfrm>
        <a:off x="3704748" y="2509565"/>
        <a:ext cx="3151406" cy="215064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6A68E1-2132-40C3-9383-E3525DCDD28C}">
      <dsp:nvSpPr>
        <dsp:cNvPr id="0" name=""/>
        <dsp:cNvSpPr/>
      </dsp:nvSpPr>
      <dsp:spPr>
        <a:xfrm>
          <a:off x="5208" y="229518"/>
          <a:ext cx="2664395" cy="35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45720" rIns="128016" bIns="45720" numCol="1" spcCol="1270" anchor="ctr" anchorCtr="0">
          <a:noAutofit/>
        </a:bodyPr>
        <a:lstStyle/>
        <a:p>
          <a:pPr marL="0" lvl="0" indent="0" algn="r" defTabSz="800100">
            <a:lnSpc>
              <a:spcPct val="90000"/>
            </a:lnSpc>
            <a:spcBef>
              <a:spcPct val="0"/>
            </a:spcBef>
            <a:spcAft>
              <a:spcPct val="35000"/>
            </a:spcAft>
            <a:buNone/>
          </a:pPr>
          <a:r>
            <a:rPr lang="en-NZ" sz="1800" kern="1200" dirty="0"/>
            <a:t>1</a:t>
          </a:r>
        </a:p>
      </dsp:txBody>
      <dsp:txXfrm>
        <a:off x="5208" y="229518"/>
        <a:ext cx="2664395" cy="356400"/>
      </dsp:txXfrm>
    </dsp:sp>
    <dsp:sp modelId="{4045610F-D3F6-4703-BE06-24E7A60C9D8D}">
      <dsp:nvSpPr>
        <dsp:cNvPr id="0" name=""/>
        <dsp:cNvSpPr/>
      </dsp:nvSpPr>
      <dsp:spPr>
        <a:xfrm>
          <a:off x="2669604" y="68025"/>
          <a:ext cx="532879" cy="679387"/>
        </a:xfrm>
        <a:prstGeom prst="leftBrace">
          <a:avLst>
            <a:gd name="adj1" fmla="val 35000"/>
            <a:gd name="adj2" fmla="val 50000"/>
          </a:avLst>
        </a:prstGeom>
        <a:no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B6B62658-B91F-4112-9B3D-CFF447D0AD15}">
      <dsp:nvSpPr>
        <dsp:cNvPr id="0" name=""/>
        <dsp:cNvSpPr/>
      </dsp:nvSpPr>
      <dsp:spPr>
        <a:xfrm>
          <a:off x="3415635" y="68025"/>
          <a:ext cx="7247155" cy="679387"/>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NZ" sz="1800" kern="1200" dirty="0"/>
            <a:t>Go to the directory</a:t>
          </a:r>
        </a:p>
        <a:p>
          <a:pPr marL="171450" lvl="1" indent="-171450" algn="l" defTabSz="800100">
            <a:lnSpc>
              <a:spcPct val="90000"/>
            </a:lnSpc>
            <a:spcBef>
              <a:spcPct val="0"/>
            </a:spcBef>
            <a:spcAft>
              <a:spcPct val="15000"/>
            </a:spcAft>
            <a:buChar char="•"/>
          </a:pPr>
          <a:r>
            <a:rPr lang="en-NZ" sz="1800" kern="1200" dirty="0"/>
            <a:t>cd &lt;directory&gt;/my_practice_v2 </a:t>
          </a:r>
        </a:p>
      </dsp:txBody>
      <dsp:txXfrm>
        <a:off x="3415635" y="68025"/>
        <a:ext cx="7247155" cy="679387"/>
      </dsp:txXfrm>
    </dsp:sp>
    <dsp:sp modelId="{9FE17823-2810-4F4E-8108-BFC8A3E67ABD}">
      <dsp:nvSpPr>
        <dsp:cNvPr id="0" name=""/>
        <dsp:cNvSpPr/>
      </dsp:nvSpPr>
      <dsp:spPr>
        <a:xfrm>
          <a:off x="5208" y="973706"/>
          <a:ext cx="2664395" cy="35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45720" rIns="128016" bIns="45720" numCol="1" spcCol="1270" anchor="ctr" anchorCtr="0">
          <a:noAutofit/>
        </a:bodyPr>
        <a:lstStyle/>
        <a:p>
          <a:pPr marL="0" lvl="0" indent="0" algn="r" defTabSz="800100">
            <a:lnSpc>
              <a:spcPct val="90000"/>
            </a:lnSpc>
            <a:spcBef>
              <a:spcPct val="0"/>
            </a:spcBef>
            <a:spcAft>
              <a:spcPct val="35000"/>
            </a:spcAft>
            <a:buNone/>
          </a:pPr>
          <a:r>
            <a:rPr lang="en-NZ" sz="1800" kern="1200" dirty="0"/>
            <a:t>2</a:t>
          </a:r>
        </a:p>
      </dsp:txBody>
      <dsp:txXfrm>
        <a:off x="5208" y="973706"/>
        <a:ext cx="2664395" cy="356400"/>
      </dsp:txXfrm>
    </dsp:sp>
    <dsp:sp modelId="{DF51F282-6DAF-40B1-97BF-17C9164B76C8}">
      <dsp:nvSpPr>
        <dsp:cNvPr id="0" name=""/>
        <dsp:cNvSpPr/>
      </dsp:nvSpPr>
      <dsp:spPr>
        <a:xfrm>
          <a:off x="2669604" y="812212"/>
          <a:ext cx="532879" cy="679387"/>
        </a:xfrm>
        <a:prstGeom prst="leftBrace">
          <a:avLst>
            <a:gd name="adj1" fmla="val 35000"/>
            <a:gd name="adj2" fmla="val 50000"/>
          </a:avLst>
        </a:prstGeom>
        <a:no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DFCD99BB-04F1-4F6E-AFB8-AB8F8B84B2E6}">
      <dsp:nvSpPr>
        <dsp:cNvPr id="0" name=""/>
        <dsp:cNvSpPr/>
      </dsp:nvSpPr>
      <dsp:spPr>
        <a:xfrm>
          <a:off x="3415635" y="812212"/>
          <a:ext cx="7247155" cy="679387"/>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NZ" sz="1800" kern="1200" dirty="0"/>
            <a:t>Install </a:t>
          </a:r>
          <a:r>
            <a:rPr lang="en-NZ" sz="1800" kern="1200" dirty="0" err="1"/>
            <a:t>pipenv</a:t>
          </a:r>
          <a:endParaRPr lang="en-NZ" sz="1800" kern="1200" dirty="0"/>
        </a:p>
        <a:p>
          <a:pPr marL="171450" lvl="1" indent="-171450" algn="l" defTabSz="800100">
            <a:lnSpc>
              <a:spcPct val="90000"/>
            </a:lnSpc>
            <a:spcBef>
              <a:spcPct val="0"/>
            </a:spcBef>
            <a:spcAft>
              <a:spcPct val="15000"/>
            </a:spcAft>
            <a:buChar char="•"/>
          </a:pPr>
          <a:r>
            <a:rPr lang="en-NZ" sz="1800" kern="1200" dirty="0"/>
            <a:t>pip install </a:t>
          </a:r>
          <a:r>
            <a:rPr lang="en-NZ" sz="1800" kern="1200" dirty="0" err="1"/>
            <a:t>pipenv</a:t>
          </a:r>
          <a:endParaRPr lang="en-NZ" sz="1800" kern="1200" dirty="0"/>
        </a:p>
      </dsp:txBody>
      <dsp:txXfrm>
        <a:off x="3415635" y="812212"/>
        <a:ext cx="7247155" cy="679387"/>
      </dsp:txXfrm>
    </dsp:sp>
    <dsp:sp modelId="{B2E4137D-9624-4082-A73B-A8E592DDCE24}">
      <dsp:nvSpPr>
        <dsp:cNvPr id="0" name=""/>
        <dsp:cNvSpPr/>
      </dsp:nvSpPr>
      <dsp:spPr>
        <a:xfrm>
          <a:off x="5208" y="1717893"/>
          <a:ext cx="2664395" cy="35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45720" rIns="128016" bIns="45720" numCol="1" spcCol="1270" anchor="ctr" anchorCtr="0">
          <a:noAutofit/>
        </a:bodyPr>
        <a:lstStyle/>
        <a:p>
          <a:pPr marL="0" lvl="0" indent="0" algn="r" defTabSz="800100">
            <a:lnSpc>
              <a:spcPct val="90000"/>
            </a:lnSpc>
            <a:spcBef>
              <a:spcPct val="0"/>
            </a:spcBef>
            <a:spcAft>
              <a:spcPct val="35000"/>
            </a:spcAft>
            <a:buNone/>
          </a:pPr>
          <a:r>
            <a:rPr lang="en-NZ" sz="1800" kern="1200" dirty="0"/>
            <a:t>3</a:t>
          </a:r>
        </a:p>
      </dsp:txBody>
      <dsp:txXfrm>
        <a:off x="5208" y="1717893"/>
        <a:ext cx="2664395" cy="356400"/>
      </dsp:txXfrm>
    </dsp:sp>
    <dsp:sp modelId="{62E65C95-A685-461B-AAFA-04BC0DD2DA4A}">
      <dsp:nvSpPr>
        <dsp:cNvPr id="0" name=""/>
        <dsp:cNvSpPr/>
      </dsp:nvSpPr>
      <dsp:spPr>
        <a:xfrm>
          <a:off x="2669604" y="1556400"/>
          <a:ext cx="532879" cy="679387"/>
        </a:xfrm>
        <a:prstGeom prst="leftBrace">
          <a:avLst>
            <a:gd name="adj1" fmla="val 35000"/>
            <a:gd name="adj2" fmla="val 50000"/>
          </a:avLst>
        </a:prstGeom>
        <a:no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E6EB1584-81E5-475A-9598-B09CAAF7FB47}">
      <dsp:nvSpPr>
        <dsp:cNvPr id="0" name=""/>
        <dsp:cNvSpPr/>
      </dsp:nvSpPr>
      <dsp:spPr>
        <a:xfrm>
          <a:off x="3415635" y="1556400"/>
          <a:ext cx="7247155" cy="679387"/>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NZ" sz="1800" kern="1200" dirty="0"/>
            <a:t>Install the project</a:t>
          </a:r>
        </a:p>
        <a:p>
          <a:pPr marL="171450" lvl="1" indent="-171450" algn="l" defTabSz="800100">
            <a:lnSpc>
              <a:spcPct val="90000"/>
            </a:lnSpc>
            <a:spcBef>
              <a:spcPct val="0"/>
            </a:spcBef>
            <a:spcAft>
              <a:spcPct val="15000"/>
            </a:spcAft>
            <a:buChar char="•"/>
          </a:pPr>
          <a:r>
            <a:rPr lang="en-NZ" sz="1800" kern="1200" dirty="0" err="1"/>
            <a:t>pipenv</a:t>
          </a:r>
          <a:r>
            <a:rPr lang="en-NZ" sz="1800" kern="1200" dirty="0"/>
            <a:t> install</a:t>
          </a:r>
        </a:p>
      </dsp:txBody>
      <dsp:txXfrm>
        <a:off x="3415635" y="1556400"/>
        <a:ext cx="7247155" cy="679387"/>
      </dsp:txXfrm>
    </dsp:sp>
    <dsp:sp modelId="{DD65BA2E-539A-4219-834C-711204F10C50}">
      <dsp:nvSpPr>
        <dsp:cNvPr id="0" name=""/>
        <dsp:cNvSpPr/>
      </dsp:nvSpPr>
      <dsp:spPr>
        <a:xfrm>
          <a:off x="5208" y="2462081"/>
          <a:ext cx="2664395" cy="356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8016" tIns="45720" rIns="128016" bIns="45720" numCol="1" spcCol="1270" anchor="ctr" anchorCtr="0">
          <a:noAutofit/>
        </a:bodyPr>
        <a:lstStyle/>
        <a:p>
          <a:pPr marL="0" lvl="0" indent="0" algn="r" defTabSz="800100">
            <a:lnSpc>
              <a:spcPct val="90000"/>
            </a:lnSpc>
            <a:spcBef>
              <a:spcPct val="0"/>
            </a:spcBef>
            <a:spcAft>
              <a:spcPct val="35000"/>
            </a:spcAft>
            <a:buNone/>
          </a:pPr>
          <a:r>
            <a:rPr lang="en-NZ" sz="1800" kern="1200" dirty="0"/>
            <a:t>4</a:t>
          </a:r>
        </a:p>
      </dsp:txBody>
      <dsp:txXfrm>
        <a:off x="5208" y="2462081"/>
        <a:ext cx="2664395" cy="356400"/>
      </dsp:txXfrm>
    </dsp:sp>
    <dsp:sp modelId="{847B04F9-DACC-4507-AE5A-89B546D3F52C}">
      <dsp:nvSpPr>
        <dsp:cNvPr id="0" name=""/>
        <dsp:cNvSpPr/>
      </dsp:nvSpPr>
      <dsp:spPr>
        <a:xfrm>
          <a:off x="2669604" y="2300587"/>
          <a:ext cx="532879" cy="679387"/>
        </a:xfrm>
        <a:prstGeom prst="leftBrace">
          <a:avLst>
            <a:gd name="adj1" fmla="val 35000"/>
            <a:gd name="adj2" fmla="val 50000"/>
          </a:avLst>
        </a:prstGeom>
        <a:no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E03017F8-A767-4DF6-8886-DE808DEE02DD}">
      <dsp:nvSpPr>
        <dsp:cNvPr id="0" name=""/>
        <dsp:cNvSpPr/>
      </dsp:nvSpPr>
      <dsp:spPr>
        <a:xfrm>
          <a:off x="3415635" y="2300587"/>
          <a:ext cx="7247155" cy="679387"/>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NZ" sz="1800" kern="1200" dirty="0"/>
            <a:t>Execute the program</a:t>
          </a:r>
        </a:p>
        <a:p>
          <a:pPr marL="171450" lvl="1" indent="-171450" algn="l" defTabSz="800100">
            <a:lnSpc>
              <a:spcPct val="90000"/>
            </a:lnSpc>
            <a:spcBef>
              <a:spcPct val="0"/>
            </a:spcBef>
            <a:spcAft>
              <a:spcPct val="15000"/>
            </a:spcAft>
            <a:buChar char="•"/>
          </a:pPr>
          <a:r>
            <a:rPr lang="en-NZ" sz="1800" kern="1200" dirty="0" err="1"/>
            <a:t>pipenv</a:t>
          </a:r>
          <a:r>
            <a:rPr lang="en-NZ" sz="1800" kern="1200" dirty="0"/>
            <a:t> run python –W ignore main.py –</a:t>
          </a:r>
          <a:r>
            <a:rPr lang="en-NZ" sz="1800" kern="1200" dirty="0" err="1"/>
            <a:t>i</a:t>
          </a:r>
          <a:r>
            <a:rPr lang="en-NZ" sz="1800" kern="1200" dirty="0"/>
            <a:t> &lt;input_*.txt&gt;</a:t>
          </a:r>
        </a:p>
      </dsp:txBody>
      <dsp:txXfrm>
        <a:off x="3415635" y="2300587"/>
        <a:ext cx="7247155" cy="67938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0BCE20-D8E2-4AAF-B089-0557B4F8631B}">
      <dsp:nvSpPr>
        <dsp:cNvPr id="0" name=""/>
        <dsp:cNvSpPr/>
      </dsp:nvSpPr>
      <dsp:spPr>
        <a:xfrm>
          <a:off x="0" y="35739"/>
          <a:ext cx="6096000" cy="55165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en-US" sz="2300" kern="1200" dirty="0">
              <a:latin typeface="Verdana Pro Cond SemiBold"/>
            </a:rPr>
            <a:t>Regression – input_regression.txt</a:t>
          </a:r>
          <a:endParaRPr lang="en-US" sz="2300" kern="1200" dirty="0"/>
        </a:p>
      </dsp:txBody>
      <dsp:txXfrm>
        <a:off x="26930" y="62669"/>
        <a:ext cx="6042140" cy="497795"/>
      </dsp:txXfrm>
    </dsp:sp>
    <dsp:sp modelId="{A70AB9EC-C342-48CC-929E-7B3769076E1E}">
      <dsp:nvSpPr>
        <dsp:cNvPr id="0" name=""/>
        <dsp:cNvSpPr/>
      </dsp:nvSpPr>
      <dsp:spPr>
        <a:xfrm>
          <a:off x="0" y="653634"/>
          <a:ext cx="6096000" cy="55165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en-US" sz="2300" kern="1200" dirty="0">
              <a:latin typeface="Verdana Pro Cond SemiBold"/>
            </a:rPr>
            <a:t>Classification – input_classifier.txt</a:t>
          </a:r>
          <a:endParaRPr lang="en-US" sz="2300" kern="1200" dirty="0"/>
        </a:p>
      </dsp:txBody>
      <dsp:txXfrm>
        <a:off x="26930" y="680564"/>
        <a:ext cx="6042140" cy="497795"/>
      </dsp:txXfrm>
    </dsp:sp>
    <dsp:sp modelId="{A70F550D-A4AC-4C43-8912-0750B335BEAC}">
      <dsp:nvSpPr>
        <dsp:cNvPr id="0" name=""/>
        <dsp:cNvSpPr/>
      </dsp:nvSpPr>
      <dsp:spPr>
        <a:xfrm>
          <a:off x="0" y="1271529"/>
          <a:ext cx="6096000" cy="55165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en-US" sz="2300" kern="1200" dirty="0">
              <a:latin typeface="Verdana Pro Cond SemiBold"/>
            </a:rPr>
            <a:t>Cluster – input_cluster.txt</a:t>
          </a:r>
          <a:endParaRPr lang="en-US" sz="2300" kern="1200" dirty="0"/>
        </a:p>
      </dsp:txBody>
      <dsp:txXfrm>
        <a:off x="26930" y="1298459"/>
        <a:ext cx="6042140" cy="497795"/>
      </dsp:txXfrm>
    </dsp:sp>
    <dsp:sp modelId="{1A4F9A3E-9D43-4AD8-9BCF-D1D0FC5CC2A8}">
      <dsp:nvSpPr>
        <dsp:cNvPr id="0" name=""/>
        <dsp:cNvSpPr/>
      </dsp:nvSpPr>
      <dsp:spPr>
        <a:xfrm>
          <a:off x="0" y="1889424"/>
          <a:ext cx="6096000" cy="55165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en-US" sz="2300" kern="1200" dirty="0">
              <a:latin typeface="Verdana Pro Cond SemiBold"/>
            </a:rPr>
            <a:t>Rules – input_rules.txt</a:t>
          </a:r>
        </a:p>
      </dsp:txBody>
      <dsp:txXfrm>
        <a:off x="26930" y="1916354"/>
        <a:ext cx="6042140" cy="497795"/>
      </dsp:txXfrm>
    </dsp:sp>
    <dsp:sp modelId="{84F33B67-F355-407A-9405-6446FF6B9E4A}">
      <dsp:nvSpPr>
        <dsp:cNvPr id="0" name=""/>
        <dsp:cNvSpPr/>
      </dsp:nvSpPr>
      <dsp:spPr>
        <a:xfrm>
          <a:off x="0" y="2507320"/>
          <a:ext cx="6096000" cy="55165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en-US" sz="2300" kern="1200" dirty="0">
              <a:latin typeface="Verdana Pro Cond SemiBold"/>
            </a:rPr>
            <a:t>Sample – input_sample.txt</a:t>
          </a:r>
          <a:endParaRPr lang="en-US" sz="2300" kern="1200" dirty="0"/>
        </a:p>
      </dsp:txBody>
      <dsp:txXfrm>
        <a:off x="26930" y="2534250"/>
        <a:ext cx="6042140" cy="497795"/>
      </dsp:txXfrm>
    </dsp:sp>
    <dsp:sp modelId="{FAC5FDE4-9705-4AAA-A6C6-617DC47D1A01}">
      <dsp:nvSpPr>
        <dsp:cNvPr id="0" name=""/>
        <dsp:cNvSpPr/>
      </dsp:nvSpPr>
      <dsp:spPr>
        <a:xfrm>
          <a:off x="0" y="3125215"/>
          <a:ext cx="6096000" cy="55165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en-US" sz="2300" kern="1200" dirty="0">
              <a:latin typeface="Verdana Pro Cond SemiBold"/>
            </a:rPr>
            <a:t>Text – input_text.txt</a:t>
          </a:r>
        </a:p>
      </dsp:txBody>
      <dsp:txXfrm>
        <a:off x="26930" y="3152145"/>
        <a:ext cx="6042140" cy="497795"/>
      </dsp:txXfrm>
    </dsp:sp>
    <dsp:sp modelId="{7C1463D6-63B8-41D6-9210-292D59B78FA0}">
      <dsp:nvSpPr>
        <dsp:cNvPr id="0" name=""/>
        <dsp:cNvSpPr/>
      </dsp:nvSpPr>
      <dsp:spPr>
        <a:xfrm>
          <a:off x="0" y="3743110"/>
          <a:ext cx="6096000" cy="55165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en-US" sz="2300" kern="1200" dirty="0">
              <a:latin typeface="Verdana Pro Cond SemiBold"/>
            </a:rPr>
            <a:t>Neural Network – input_neural_network.txt</a:t>
          </a:r>
        </a:p>
      </dsp:txBody>
      <dsp:txXfrm>
        <a:off x="26930" y="3770040"/>
        <a:ext cx="6042140" cy="497795"/>
      </dsp:txXfrm>
    </dsp:sp>
    <dsp:sp modelId="{A1098BF3-1509-4E77-9D47-D7C608A5B48F}">
      <dsp:nvSpPr>
        <dsp:cNvPr id="0" name=""/>
        <dsp:cNvSpPr/>
      </dsp:nvSpPr>
      <dsp:spPr>
        <a:xfrm>
          <a:off x="0" y="4361005"/>
          <a:ext cx="6096000" cy="55165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rtl="0">
            <a:lnSpc>
              <a:spcPct val="90000"/>
            </a:lnSpc>
            <a:spcBef>
              <a:spcPct val="0"/>
            </a:spcBef>
            <a:spcAft>
              <a:spcPct val="35000"/>
            </a:spcAft>
            <a:buNone/>
          </a:pPr>
          <a:r>
            <a:rPr lang="en-US" sz="2300" kern="1200" dirty="0">
              <a:latin typeface="Verdana Pro Cond SemiBold"/>
            </a:rPr>
            <a:t>Unsupervised – input_unsupervised.txt</a:t>
          </a:r>
        </a:p>
      </dsp:txBody>
      <dsp:txXfrm>
        <a:off x="26930" y="4387935"/>
        <a:ext cx="6042140" cy="497795"/>
      </dsp:txXfrm>
    </dsp:sp>
    <dsp:sp modelId="{5C793C75-71B3-4109-A032-A1DF47EAE7AE}">
      <dsp:nvSpPr>
        <dsp:cNvPr id="0" name=""/>
        <dsp:cNvSpPr/>
      </dsp:nvSpPr>
      <dsp:spPr>
        <a:xfrm>
          <a:off x="0" y="4912660"/>
          <a:ext cx="6096000"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3548" tIns="29210" rIns="163576" bIns="29210" numCol="1" spcCol="1270" anchor="t" anchorCtr="0">
          <a:noAutofit/>
        </a:bodyPr>
        <a:lstStyle/>
        <a:p>
          <a:pPr marL="171450" lvl="1" indent="-171450" algn="l" defTabSz="800100" rtl="0">
            <a:lnSpc>
              <a:spcPct val="90000"/>
            </a:lnSpc>
            <a:spcBef>
              <a:spcPct val="0"/>
            </a:spcBef>
            <a:spcAft>
              <a:spcPct val="20000"/>
            </a:spcAft>
            <a:buChar char="•"/>
          </a:pPr>
          <a:endParaRPr lang="en-US" sz="1800" kern="1200">
            <a:latin typeface="Verdana Pro Cond SemiBold"/>
          </a:endParaRPr>
        </a:p>
      </dsp:txBody>
      <dsp:txXfrm>
        <a:off x="0" y="4912660"/>
        <a:ext cx="6096000" cy="38088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9F7B2B-6560-488F-B20A-A016FBEF85A7}">
      <dsp:nvSpPr>
        <dsp:cNvPr id="0" name=""/>
        <dsp:cNvSpPr/>
      </dsp:nvSpPr>
      <dsp:spPr>
        <a:xfrm>
          <a:off x="837" y="549566"/>
          <a:ext cx="3264916" cy="195895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Help minimize user interaction and minimal development required by input file setup</a:t>
          </a:r>
        </a:p>
      </dsp:txBody>
      <dsp:txXfrm>
        <a:off x="837" y="549566"/>
        <a:ext cx="3264916" cy="1958950"/>
      </dsp:txXfrm>
    </dsp:sp>
    <dsp:sp modelId="{0E73EE2F-4D3F-4CDB-8AA3-A32BF9DCD08E}">
      <dsp:nvSpPr>
        <dsp:cNvPr id="0" name=""/>
        <dsp:cNvSpPr/>
      </dsp:nvSpPr>
      <dsp:spPr>
        <a:xfrm>
          <a:off x="3592245" y="549566"/>
          <a:ext cx="3264916" cy="1958950"/>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Traceable results of statistical metrices and/or graphs archived by name, date, time   </a:t>
          </a:r>
        </a:p>
      </dsp:txBody>
      <dsp:txXfrm>
        <a:off x="3592245" y="549566"/>
        <a:ext cx="3264916" cy="1958950"/>
      </dsp:txXfrm>
    </dsp:sp>
    <dsp:sp modelId="{690DF2CB-FCCA-4B23-BB97-F69CEE45FC94}">
      <dsp:nvSpPr>
        <dsp:cNvPr id="0" name=""/>
        <dsp:cNvSpPr/>
      </dsp:nvSpPr>
      <dsp:spPr>
        <a:xfrm>
          <a:off x="837" y="2835008"/>
          <a:ext cx="3264916" cy="1958950"/>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Hyper-tuning is used normally for scikit-learn whenever applicable.</a:t>
          </a:r>
        </a:p>
      </dsp:txBody>
      <dsp:txXfrm>
        <a:off x="837" y="2835008"/>
        <a:ext cx="3264916" cy="1958950"/>
      </dsp:txXfrm>
    </dsp:sp>
    <dsp:sp modelId="{C408EDB4-E611-4FD1-AAEC-1C6FCF36DEB4}">
      <dsp:nvSpPr>
        <dsp:cNvPr id="0" name=""/>
        <dsp:cNvSpPr/>
      </dsp:nvSpPr>
      <dsp:spPr>
        <a:xfrm>
          <a:off x="3592245" y="2835008"/>
          <a:ext cx="3264916" cy="195895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Deep learnings like ANN, CNN, RNN to handle image, text processing are present, with unsupervised learnings like SOM, RBM.</a:t>
          </a:r>
        </a:p>
      </dsp:txBody>
      <dsp:txXfrm>
        <a:off x="3592245" y="2835008"/>
        <a:ext cx="3264916" cy="195895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94FD77-3C3B-4DCE-84AA-1402157BBE89}">
      <dsp:nvSpPr>
        <dsp:cNvPr id="0" name=""/>
        <dsp:cNvSpPr/>
      </dsp:nvSpPr>
      <dsp:spPr>
        <a:xfrm>
          <a:off x="1371600" y="2504"/>
          <a:ext cx="5486400" cy="725341"/>
        </a:xfrm>
        <a:prstGeom prst="rect">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solid"/>
          <a:miter lim="800000"/>
        </a:ln>
        <a:effectLst/>
        <a:scene3d>
          <a:camera prst="orthographicFront"/>
          <a:lightRig rig="chilly" dir="t"/>
        </a:scene3d>
        <a:sp3d prstMaterial="translucentPowder">
          <a:bevelT w="127000" h="25400" prst="softRound"/>
        </a:sp3d>
      </dsp:spPr>
      <dsp:style>
        <a:lnRef idx="1">
          <a:scrgbClr r="0" g="0" b="0"/>
        </a:lnRef>
        <a:fillRef idx="1">
          <a:scrgbClr r="0" g="0" b="0"/>
        </a:fillRef>
        <a:effectRef idx="0">
          <a:scrgbClr r="0" g="0" b="0"/>
        </a:effectRef>
        <a:fontRef idx="minor">
          <a:schemeClr val="lt1"/>
        </a:fontRef>
      </dsp:style>
      <dsp:txBody>
        <a:bodyPr spcFirstLastPara="0" vert="horz" wrap="square" lIns="106451" tIns="184237" rIns="106451" bIns="184237" numCol="1" spcCol="1270" anchor="ctr" anchorCtr="0">
          <a:noAutofit/>
        </a:bodyPr>
        <a:lstStyle/>
        <a:p>
          <a:pPr marL="0" lvl="0" indent="0" algn="l" defTabSz="533400">
            <a:lnSpc>
              <a:spcPct val="90000"/>
            </a:lnSpc>
            <a:spcBef>
              <a:spcPct val="0"/>
            </a:spcBef>
            <a:spcAft>
              <a:spcPct val="35000"/>
            </a:spcAft>
            <a:buNone/>
          </a:pPr>
          <a:r>
            <a:rPr lang="en-US" sz="1200" kern="1200" dirty="0"/>
            <a:t>Prior weeks base version is created, document proposal, dynamic parser in the model</a:t>
          </a:r>
        </a:p>
      </dsp:txBody>
      <dsp:txXfrm>
        <a:off x="1371600" y="2504"/>
        <a:ext cx="5486400" cy="725341"/>
      </dsp:txXfrm>
    </dsp:sp>
    <dsp:sp modelId="{81F16424-0C01-4F59-B9EA-8DE3FFF95BEB}">
      <dsp:nvSpPr>
        <dsp:cNvPr id="0" name=""/>
        <dsp:cNvSpPr/>
      </dsp:nvSpPr>
      <dsp:spPr>
        <a:xfrm>
          <a:off x="0" y="2504"/>
          <a:ext cx="1371600" cy="725341"/>
        </a:xfrm>
        <a:prstGeom prst="rect">
          <a:avLst/>
        </a:prstGeom>
        <a:solidFill>
          <a:schemeClr val="lt1">
            <a:hueOff val="0"/>
            <a:satOff val="0"/>
            <a:lumOff val="0"/>
            <a:alphaOff val="0"/>
          </a:schemeClr>
        </a:solidFill>
        <a:ln w="6350" cap="flat" cmpd="sng" algn="ctr">
          <a:solidFill>
            <a:schemeClr val="accent2">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72581" tIns="71648" rIns="72581" bIns="71648" numCol="1" spcCol="1270" anchor="ctr" anchorCtr="0">
          <a:noAutofit/>
        </a:bodyPr>
        <a:lstStyle/>
        <a:p>
          <a:pPr marL="0" lvl="0" indent="0" algn="ctr" defTabSz="666750">
            <a:lnSpc>
              <a:spcPct val="90000"/>
            </a:lnSpc>
            <a:spcBef>
              <a:spcPct val="0"/>
            </a:spcBef>
            <a:spcAft>
              <a:spcPct val="35000"/>
            </a:spcAft>
            <a:buNone/>
          </a:pPr>
          <a:r>
            <a:rPr lang="en-US" sz="1500" kern="1200" dirty="0">
              <a:latin typeface="Verdana Pro Cond SemiBold"/>
            </a:rPr>
            <a:t>W1-W2</a:t>
          </a:r>
          <a:endParaRPr lang="en-US" sz="1500" kern="1200" dirty="0"/>
        </a:p>
      </dsp:txBody>
      <dsp:txXfrm>
        <a:off x="0" y="2504"/>
        <a:ext cx="1371600" cy="725341"/>
      </dsp:txXfrm>
    </dsp:sp>
    <dsp:sp modelId="{49298BBE-D47F-4228-8853-56E28423D2B8}">
      <dsp:nvSpPr>
        <dsp:cNvPr id="0" name=""/>
        <dsp:cNvSpPr/>
      </dsp:nvSpPr>
      <dsp:spPr>
        <a:xfrm>
          <a:off x="1371600" y="771367"/>
          <a:ext cx="5486400" cy="725341"/>
        </a:xfrm>
        <a:prstGeom prst="rect">
          <a:avLst/>
        </a:prstGeom>
        <a:solidFill>
          <a:schemeClr val="accent3">
            <a:hueOff val="0"/>
            <a:satOff val="0"/>
            <a:lumOff val="0"/>
            <a:alphaOff val="0"/>
          </a:schemeClr>
        </a:solidFill>
        <a:ln w="6350" cap="flat" cmpd="sng" algn="ctr">
          <a:solidFill>
            <a:schemeClr val="accent3">
              <a:hueOff val="0"/>
              <a:satOff val="0"/>
              <a:lumOff val="0"/>
              <a:alphaOff val="0"/>
            </a:schemeClr>
          </a:solidFill>
          <a:prstDash val="solid"/>
          <a:miter lim="800000"/>
        </a:ln>
        <a:effectLst/>
        <a:scene3d>
          <a:camera prst="orthographicFront"/>
          <a:lightRig rig="chilly" dir="t"/>
        </a:scene3d>
        <a:sp3d prstMaterial="translucentPowder">
          <a:bevelT w="127000" h="25400" prst="softRound"/>
        </a:sp3d>
      </dsp:spPr>
      <dsp:style>
        <a:lnRef idx="1">
          <a:scrgbClr r="0" g="0" b="0"/>
        </a:lnRef>
        <a:fillRef idx="1">
          <a:scrgbClr r="0" g="0" b="0"/>
        </a:fillRef>
        <a:effectRef idx="0">
          <a:scrgbClr r="0" g="0" b="0"/>
        </a:effectRef>
        <a:fontRef idx="minor">
          <a:schemeClr val="lt1"/>
        </a:fontRef>
      </dsp:style>
      <dsp:txBody>
        <a:bodyPr spcFirstLastPara="0" vert="horz" wrap="square" lIns="106451" tIns="184237" rIns="106451" bIns="184237" numCol="1" spcCol="1270" anchor="ctr" anchorCtr="0">
          <a:noAutofit/>
        </a:bodyPr>
        <a:lstStyle/>
        <a:p>
          <a:pPr marL="0" lvl="0" indent="0" algn="l" defTabSz="533400">
            <a:lnSpc>
              <a:spcPct val="90000"/>
            </a:lnSpc>
            <a:spcBef>
              <a:spcPct val="0"/>
            </a:spcBef>
            <a:spcAft>
              <a:spcPct val="35000"/>
            </a:spcAft>
            <a:buNone/>
          </a:pPr>
          <a:r>
            <a:rPr lang="en-US" sz="1200" kern="1200" dirty="0"/>
            <a:t>Added preprocessor, input files, and other modules constant.py, helper.py </a:t>
          </a:r>
        </a:p>
      </dsp:txBody>
      <dsp:txXfrm>
        <a:off x="1371600" y="771367"/>
        <a:ext cx="5486400" cy="725341"/>
      </dsp:txXfrm>
    </dsp:sp>
    <dsp:sp modelId="{78267554-22C7-4ABD-AFDD-51188A429BAF}">
      <dsp:nvSpPr>
        <dsp:cNvPr id="0" name=""/>
        <dsp:cNvSpPr/>
      </dsp:nvSpPr>
      <dsp:spPr>
        <a:xfrm>
          <a:off x="0" y="771367"/>
          <a:ext cx="1371600" cy="725341"/>
        </a:xfrm>
        <a:prstGeom prst="rect">
          <a:avLst/>
        </a:prstGeom>
        <a:solidFill>
          <a:schemeClr val="lt1">
            <a:hueOff val="0"/>
            <a:satOff val="0"/>
            <a:lumOff val="0"/>
            <a:alphaOff val="0"/>
          </a:schemeClr>
        </a:solidFill>
        <a:ln w="6350" cap="flat" cmpd="sng" algn="ctr">
          <a:solidFill>
            <a:schemeClr val="accent3">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72581" tIns="71648" rIns="72581" bIns="71648" numCol="1" spcCol="1270" anchor="ctr" anchorCtr="0">
          <a:noAutofit/>
        </a:bodyPr>
        <a:lstStyle/>
        <a:p>
          <a:pPr marL="0" lvl="0" indent="0" algn="ctr" defTabSz="666750">
            <a:lnSpc>
              <a:spcPct val="90000"/>
            </a:lnSpc>
            <a:spcBef>
              <a:spcPct val="0"/>
            </a:spcBef>
            <a:spcAft>
              <a:spcPct val="35000"/>
            </a:spcAft>
            <a:buNone/>
          </a:pPr>
          <a:r>
            <a:rPr lang="en-US" sz="1500" kern="1200" dirty="0"/>
            <a:t>W3-W7</a:t>
          </a:r>
        </a:p>
      </dsp:txBody>
      <dsp:txXfrm>
        <a:off x="0" y="771367"/>
        <a:ext cx="1371600" cy="725341"/>
      </dsp:txXfrm>
    </dsp:sp>
    <dsp:sp modelId="{52EB326E-DB41-44C6-B2AF-BA09FC4A770C}">
      <dsp:nvSpPr>
        <dsp:cNvPr id="0" name=""/>
        <dsp:cNvSpPr/>
      </dsp:nvSpPr>
      <dsp:spPr>
        <a:xfrm>
          <a:off x="1371600" y="1540229"/>
          <a:ext cx="5486400" cy="725341"/>
        </a:xfrm>
        <a:prstGeom prst="rect">
          <a:avLst/>
        </a:prstGeom>
        <a:solidFill>
          <a:schemeClr val="accent4">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prstMaterial="translucentPowder">
          <a:bevelT w="127000" h="25400" prst="softRound"/>
        </a:sp3d>
      </dsp:spPr>
      <dsp:style>
        <a:lnRef idx="1">
          <a:scrgbClr r="0" g="0" b="0"/>
        </a:lnRef>
        <a:fillRef idx="1">
          <a:scrgbClr r="0" g="0" b="0"/>
        </a:fillRef>
        <a:effectRef idx="0">
          <a:scrgbClr r="0" g="0" b="0"/>
        </a:effectRef>
        <a:fontRef idx="minor">
          <a:schemeClr val="lt1"/>
        </a:fontRef>
      </dsp:style>
      <dsp:txBody>
        <a:bodyPr spcFirstLastPara="0" vert="horz" wrap="square" lIns="106451" tIns="184237" rIns="106451" bIns="184237" numCol="1" spcCol="1270" anchor="ctr" anchorCtr="0">
          <a:noAutofit/>
        </a:bodyPr>
        <a:lstStyle/>
        <a:p>
          <a:pPr marL="0" lvl="0" indent="0" algn="l" defTabSz="533400" rtl="0">
            <a:lnSpc>
              <a:spcPct val="90000"/>
            </a:lnSpc>
            <a:spcBef>
              <a:spcPct val="0"/>
            </a:spcBef>
            <a:spcAft>
              <a:spcPct val="35000"/>
            </a:spcAft>
            <a:buNone/>
          </a:pPr>
          <a:r>
            <a:rPr lang="en-US" sz="1200" kern="1200" dirty="0">
              <a:latin typeface="Verdana Pro Cond SemiBold"/>
            </a:rPr>
            <a:t>Added model interfaces to have metrices, added regression, classification</a:t>
          </a:r>
        </a:p>
      </dsp:txBody>
      <dsp:txXfrm>
        <a:off x="1371600" y="1540229"/>
        <a:ext cx="5486400" cy="725341"/>
      </dsp:txXfrm>
    </dsp:sp>
    <dsp:sp modelId="{B6CA7279-2981-441C-877B-0640C2B1C78E}">
      <dsp:nvSpPr>
        <dsp:cNvPr id="0" name=""/>
        <dsp:cNvSpPr/>
      </dsp:nvSpPr>
      <dsp:spPr>
        <a:xfrm>
          <a:off x="0" y="1540229"/>
          <a:ext cx="1371600" cy="725341"/>
        </a:xfrm>
        <a:prstGeom prst="rect">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72581" tIns="71648" rIns="72581" bIns="71648"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Verdana Pro Cond SemiBold"/>
            </a:rPr>
            <a:t>W8-W10</a:t>
          </a:r>
        </a:p>
      </dsp:txBody>
      <dsp:txXfrm>
        <a:off x="0" y="1540229"/>
        <a:ext cx="1371600" cy="725341"/>
      </dsp:txXfrm>
    </dsp:sp>
    <dsp:sp modelId="{4F24B546-66D2-44B4-8F7A-3580CEA2A0D6}">
      <dsp:nvSpPr>
        <dsp:cNvPr id="0" name=""/>
        <dsp:cNvSpPr/>
      </dsp:nvSpPr>
      <dsp:spPr>
        <a:xfrm>
          <a:off x="1371600" y="2309092"/>
          <a:ext cx="5486400" cy="725341"/>
        </a:xfrm>
        <a:prstGeom prst="rect">
          <a:avLst/>
        </a:prstGeom>
        <a:solidFill>
          <a:schemeClr val="accent5">
            <a:hueOff val="0"/>
            <a:satOff val="0"/>
            <a:lumOff val="0"/>
            <a:alphaOff val="0"/>
          </a:schemeClr>
        </a:solidFill>
        <a:ln w="6350" cap="flat" cmpd="sng" algn="ctr">
          <a:solidFill>
            <a:schemeClr val="accent5">
              <a:hueOff val="0"/>
              <a:satOff val="0"/>
              <a:lumOff val="0"/>
              <a:alphaOff val="0"/>
            </a:schemeClr>
          </a:solidFill>
          <a:prstDash val="solid"/>
          <a:miter lim="800000"/>
        </a:ln>
        <a:effectLst/>
        <a:scene3d>
          <a:camera prst="orthographicFront"/>
          <a:lightRig rig="chilly" dir="t"/>
        </a:scene3d>
        <a:sp3d prstMaterial="translucentPowder">
          <a:bevelT w="127000" h="25400" prst="softRound"/>
        </a:sp3d>
      </dsp:spPr>
      <dsp:style>
        <a:lnRef idx="1">
          <a:scrgbClr r="0" g="0" b="0"/>
        </a:lnRef>
        <a:fillRef idx="1">
          <a:scrgbClr r="0" g="0" b="0"/>
        </a:fillRef>
        <a:effectRef idx="0">
          <a:scrgbClr r="0" g="0" b="0"/>
        </a:effectRef>
        <a:fontRef idx="minor">
          <a:schemeClr val="lt1"/>
        </a:fontRef>
      </dsp:style>
      <dsp:txBody>
        <a:bodyPr spcFirstLastPara="0" vert="horz" wrap="square" lIns="106451" tIns="184237" rIns="106451" bIns="184237" numCol="1" spcCol="1270" anchor="ctr" anchorCtr="0">
          <a:noAutofit/>
        </a:bodyPr>
        <a:lstStyle/>
        <a:p>
          <a:pPr marL="0" lvl="0" indent="0" algn="l" defTabSz="533400" rtl="0">
            <a:lnSpc>
              <a:spcPct val="90000"/>
            </a:lnSpc>
            <a:spcBef>
              <a:spcPct val="0"/>
            </a:spcBef>
            <a:spcAft>
              <a:spcPct val="35000"/>
            </a:spcAft>
            <a:buNone/>
          </a:pPr>
          <a:r>
            <a:rPr lang="en-US" sz="1200" kern="1200" dirty="0">
              <a:latin typeface="Verdana Pro Cond SemiBold"/>
            </a:rPr>
            <a:t>Added cluster, rules, sampling, text processing, mid-project report</a:t>
          </a:r>
        </a:p>
      </dsp:txBody>
      <dsp:txXfrm>
        <a:off x="1371600" y="2309092"/>
        <a:ext cx="5486400" cy="725341"/>
      </dsp:txXfrm>
    </dsp:sp>
    <dsp:sp modelId="{D9F67B1B-04CF-4B67-B422-1BD47C0B5F68}">
      <dsp:nvSpPr>
        <dsp:cNvPr id="0" name=""/>
        <dsp:cNvSpPr/>
      </dsp:nvSpPr>
      <dsp:spPr>
        <a:xfrm>
          <a:off x="0" y="2309092"/>
          <a:ext cx="1371600" cy="725341"/>
        </a:xfrm>
        <a:prstGeom prst="rect">
          <a:avLst/>
        </a:prstGeom>
        <a:solidFill>
          <a:schemeClr val="lt1">
            <a:hueOff val="0"/>
            <a:satOff val="0"/>
            <a:lumOff val="0"/>
            <a:alphaOff val="0"/>
          </a:schemeClr>
        </a:solidFill>
        <a:ln w="6350" cap="flat" cmpd="sng" algn="ctr">
          <a:solidFill>
            <a:schemeClr val="accent5">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72581" tIns="71648" rIns="72581" bIns="71648"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Verdana Pro Cond SemiBold"/>
            </a:rPr>
            <a:t>W11-W17</a:t>
          </a:r>
        </a:p>
      </dsp:txBody>
      <dsp:txXfrm>
        <a:off x="0" y="2309092"/>
        <a:ext cx="1371600" cy="725341"/>
      </dsp:txXfrm>
    </dsp:sp>
    <dsp:sp modelId="{2AC9D86F-E6F2-44E7-935D-CC92EEAAF1D1}">
      <dsp:nvSpPr>
        <dsp:cNvPr id="0" name=""/>
        <dsp:cNvSpPr/>
      </dsp:nvSpPr>
      <dsp:spPr>
        <a:xfrm>
          <a:off x="1371600" y="3077954"/>
          <a:ext cx="5486400" cy="725341"/>
        </a:xfrm>
        <a:prstGeom prst="rect">
          <a:avLst/>
        </a:prstGeom>
        <a:solidFill>
          <a:schemeClr val="accent6">
            <a:hueOff val="0"/>
            <a:satOff val="0"/>
            <a:lumOff val="0"/>
            <a:alphaOff val="0"/>
          </a:schemeClr>
        </a:solidFill>
        <a:ln w="6350" cap="flat" cmpd="sng" algn="ctr">
          <a:solidFill>
            <a:schemeClr val="accent6">
              <a:hueOff val="0"/>
              <a:satOff val="0"/>
              <a:lumOff val="0"/>
              <a:alphaOff val="0"/>
            </a:schemeClr>
          </a:solidFill>
          <a:prstDash val="solid"/>
          <a:miter lim="800000"/>
        </a:ln>
        <a:effectLst/>
        <a:scene3d>
          <a:camera prst="orthographicFront"/>
          <a:lightRig rig="chilly" dir="t"/>
        </a:scene3d>
        <a:sp3d prstMaterial="translucentPowder">
          <a:bevelT w="127000" h="25400" prst="softRound"/>
        </a:sp3d>
      </dsp:spPr>
      <dsp:style>
        <a:lnRef idx="1">
          <a:scrgbClr r="0" g="0" b="0"/>
        </a:lnRef>
        <a:fillRef idx="1">
          <a:scrgbClr r="0" g="0" b="0"/>
        </a:fillRef>
        <a:effectRef idx="0">
          <a:scrgbClr r="0" g="0" b="0"/>
        </a:effectRef>
        <a:fontRef idx="minor">
          <a:schemeClr val="lt1"/>
        </a:fontRef>
      </dsp:style>
      <dsp:txBody>
        <a:bodyPr spcFirstLastPara="0" vert="horz" wrap="square" lIns="106451" tIns="184237" rIns="106451" bIns="184237" numCol="1" spcCol="1270" anchor="ctr" anchorCtr="0">
          <a:noAutofit/>
        </a:bodyPr>
        <a:lstStyle/>
        <a:p>
          <a:pPr marL="0" lvl="0" indent="0" algn="l" defTabSz="533400" rtl="0">
            <a:lnSpc>
              <a:spcPct val="90000"/>
            </a:lnSpc>
            <a:spcBef>
              <a:spcPct val="0"/>
            </a:spcBef>
            <a:spcAft>
              <a:spcPct val="35000"/>
            </a:spcAft>
            <a:buNone/>
          </a:pPr>
          <a:r>
            <a:rPr lang="en-US" sz="1200" kern="1200" dirty="0">
              <a:latin typeface="Verdana Pro Cond SemiBold"/>
            </a:rPr>
            <a:t>Added neural network: ANN,CNN, RNN-LSTM</a:t>
          </a:r>
        </a:p>
      </dsp:txBody>
      <dsp:txXfrm>
        <a:off x="1371600" y="3077954"/>
        <a:ext cx="5486400" cy="725341"/>
      </dsp:txXfrm>
    </dsp:sp>
    <dsp:sp modelId="{82FD4A16-096C-4706-BBE1-31F740861D35}">
      <dsp:nvSpPr>
        <dsp:cNvPr id="0" name=""/>
        <dsp:cNvSpPr/>
      </dsp:nvSpPr>
      <dsp:spPr>
        <a:xfrm>
          <a:off x="0" y="3077954"/>
          <a:ext cx="1371600" cy="725341"/>
        </a:xfrm>
        <a:prstGeom prst="rect">
          <a:avLst/>
        </a:prstGeom>
        <a:solidFill>
          <a:schemeClr val="lt1">
            <a:hueOff val="0"/>
            <a:satOff val="0"/>
            <a:lumOff val="0"/>
            <a:alphaOff val="0"/>
          </a:schemeClr>
        </a:solidFill>
        <a:ln w="6350" cap="flat" cmpd="sng" algn="ctr">
          <a:solidFill>
            <a:schemeClr val="accent6">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72581" tIns="71648" rIns="72581" bIns="71648"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Verdana Pro Cond SemiBold"/>
            </a:rPr>
            <a:t>W18-W21 (bit of summer)</a:t>
          </a:r>
        </a:p>
      </dsp:txBody>
      <dsp:txXfrm>
        <a:off x="0" y="3077954"/>
        <a:ext cx="1371600" cy="725341"/>
      </dsp:txXfrm>
    </dsp:sp>
    <dsp:sp modelId="{363F3FAE-71BB-4439-BAC0-527BA2F67E9A}">
      <dsp:nvSpPr>
        <dsp:cNvPr id="0" name=""/>
        <dsp:cNvSpPr/>
      </dsp:nvSpPr>
      <dsp:spPr>
        <a:xfrm>
          <a:off x="1371600" y="3846816"/>
          <a:ext cx="5486400" cy="725341"/>
        </a:xfrm>
        <a:prstGeom prst="rect">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solid"/>
          <a:miter lim="800000"/>
        </a:ln>
        <a:effectLst/>
        <a:scene3d>
          <a:camera prst="orthographicFront"/>
          <a:lightRig rig="chilly" dir="t"/>
        </a:scene3d>
        <a:sp3d prstMaterial="translucentPowder">
          <a:bevelT w="127000" h="25400" prst="softRound"/>
        </a:sp3d>
      </dsp:spPr>
      <dsp:style>
        <a:lnRef idx="1">
          <a:scrgbClr r="0" g="0" b="0"/>
        </a:lnRef>
        <a:fillRef idx="1">
          <a:scrgbClr r="0" g="0" b="0"/>
        </a:fillRef>
        <a:effectRef idx="0">
          <a:scrgbClr r="0" g="0" b="0"/>
        </a:effectRef>
        <a:fontRef idx="minor">
          <a:schemeClr val="lt1"/>
        </a:fontRef>
      </dsp:style>
      <dsp:txBody>
        <a:bodyPr spcFirstLastPara="0" vert="horz" wrap="square" lIns="106451" tIns="184237" rIns="106451" bIns="184237" numCol="1" spcCol="1270" anchor="ctr" anchorCtr="0">
          <a:noAutofit/>
        </a:bodyPr>
        <a:lstStyle/>
        <a:p>
          <a:pPr marL="0" lvl="0" indent="0" algn="l" defTabSz="533400" rtl="0">
            <a:lnSpc>
              <a:spcPct val="90000"/>
            </a:lnSpc>
            <a:spcBef>
              <a:spcPct val="0"/>
            </a:spcBef>
            <a:spcAft>
              <a:spcPct val="35000"/>
            </a:spcAft>
            <a:buNone/>
          </a:pPr>
          <a:r>
            <a:rPr lang="en-US" sz="1200" kern="1200" dirty="0">
              <a:latin typeface="Verdana Pro Cond SemiBold"/>
            </a:rPr>
            <a:t>Added unsupervised learnings of SOM, RBM</a:t>
          </a:r>
        </a:p>
      </dsp:txBody>
      <dsp:txXfrm>
        <a:off x="1371600" y="3846816"/>
        <a:ext cx="5486400" cy="725341"/>
      </dsp:txXfrm>
    </dsp:sp>
    <dsp:sp modelId="{28A50A64-8500-4D94-BB48-87795EA65A81}">
      <dsp:nvSpPr>
        <dsp:cNvPr id="0" name=""/>
        <dsp:cNvSpPr/>
      </dsp:nvSpPr>
      <dsp:spPr>
        <a:xfrm>
          <a:off x="0" y="3846816"/>
          <a:ext cx="1371600" cy="725341"/>
        </a:xfrm>
        <a:prstGeom prst="rect">
          <a:avLst/>
        </a:prstGeom>
        <a:solidFill>
          <a:schemeClr val="lt1">
            <a:hueOff val="0"/>
            <a:satOff val="0"/>
            <a:lumOff val="0"/>
            <a:alphaOff val="0"/>
          </a:schemeClr>
        </a:solidFill>
        <a:ln w="6350" cap="flat" cmpd="sng" algn="ctr">
          <a:solidFill>
            <a:schemeClr val="accent2">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72581" tIns="71648" rIns="72581" bIns="71648"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Verdana Pro Cond SemiBold"/>
            </a:rPr>
            <a:t>W22-W25</a:t>
          </a:r>
        </a:p>
      </dsp:txBody>
      <dsp:txXfrm>
        <a:off x="0" y="3846816"/>
        <a:ext cx="1371600" cy="725341"/>
      </dsp:txXfrm>
    </dsp:sp>
    <dsp:sp modelId="{B29FDCDA-2186-4DE9-BAFA-0EB0EA2DDC27}">
      <dsp:nvSpPr>
        <dsp:cNvPr id="0" name=""/>
        <dsp:cNvSpPr/>
      </dsp:nvSpPr>
      <dsp:spPr>
        <a:xfrm>
          <a:off x="1371600" y="4615679"/>
          <a:ext cx="5486400" cy="725341"/>
        </a:xfrm>
        <a:prstGeom prst="rect">
          <a:avLst/>
        </a:prstGeom>
        <a:solidFill>
          <a:schemeClr val="accent3">
            <a:hueOff val="0"/>
            <a:satOff val="0"/>
            <a:lumOff val="0"/>
            <a:alphaOff val="0"/>
          </a:schemeClr>
        </a:solidFill>
        <a:ln w="6350" cap="flat" cmpd="sng" algn="ctr">
          <a:solidFill>
            <a:schemeClr val="accent3">
              <a:hueOff val="0"/>
              <a:satOff val="0"/>
              <a:lumOff val="0"/>
              <a:alphaOff val="0"/>
            </a:schemeClr>
          </a:solidFill>
          <a:prstDash val="solid"/>
          <a:miter lim="800000"/>
        </a:ln>
        <a:effectLst/>
        <a:scene3d>
          <a:camera prst="orthographicFront"/>
          <a:lightRig rig="chilly" dir="t"/>
        </a:scene3d>
        <a:sp3d prstMaterial="translucentPowder">
          <a:bevelT w="127000" h="25400" prst="softRound"/>
        </a:sp3d>
      </dsp:spPr>
      <dsp:style>
        <a:lnRef idx="1">
          <a:scrgbClr r="0" g="0" b="0"/>
        </a:lnRef>
        <a:fillRef idx="1">
          <a:scrgbClr r="0" g="0" b="0"/>
        </a:fillRef>
        <a:effectRef idx="0">
          <a:scrgbClr r="0" g="0" b="0"/>
        </a:effectRef>
        <a:fontRef idx="minor">
          <a:schemeClr val="lt1"/>
        </a:fontRef>
      </dsp:style>
      <dsp:txBody>
        <a:bodyPr spcFirstLastPara="0" vert="horz" wrap="square" lIns="106451" tIns="184237" rIns="106451" bIns="184237" numCol="1" spcCol="1270" anchor="ctr" anchorCtr="0">
          <a:noAutofit/>
        </a:bodyPr>
        <a:lstStyle/>
        <a:p>
          <a:pPr marL="0" lvl="0" indent="0" algn="l" defTabSz="533400" rtl="0">
            <a:lnSpc>
              <a:spcPct val="90000"/>
            </a:lnSpc>
            <a:spcBef>
              <a:spcPct val="0"/>
            </a:spcBef>
            <a:spcAft>
              <a:spcPct val="35000"/>
            </a:spcAft>
            <a:buNone/>
          </a:pPr>
          <a:r>
            <a:rPr lang="en-US" sz="1200" kern="1200" dirty="0">
              <a:latin typeface="Verdana Pro Cond SemiBold"/>
            </a:rPr>
            <a:t>Added / updated RNN for </a:t>
          </a:r>
          <a:r>
            <a:rPr lang="en-US" sz="1200" kern="1200" dirty="0" err="1">
              <a:latin typeface="Verdana Pro Cond SemiBold"/>
            </a:rPr>
            <a:t>SimpleRNN</a:t>
          </a:r>
          <a:r>
            <a:rPr lang="en-US" sz="1200" kern="1200" dirty="0">
              <a:latin typeface="Verdana Pro Cond SemiBold"/>
            </a:rPr>
            <a:t>, GRU, LSTM, created final pptx</a:t>
          </a:r>
        </a:p>
      </dsp:txBody>
      <dsp:txXfrm>
        <a:off x="1371600" y="4615679"/>
        <a:ext cx="5486400" cy="725341"/>
      </dsp:txXfrm>
    </dsp:sp>
    <dsp:sp modelId="{39CD095C-6181-41CE-ACC8-8BF7120A224D}">
      <dsp:nvSpPr>
        <dsp:cNvPr id="0" name=""/>
        <dsp:cNvSpPr/>
      </dsp:nvSpPr>
      <dsp:spPr>
        <a:xfrm>
          <a:off x="0" y="4615679"/>
          <a:ext cx="1371600" cy="725341"/>
        </a:xfrm>
        <a:prstGeom prst="rect">
          <a:avLst/>
        </a:prstGeom>
        <a:solidFill>
          <a:schemeClr val="lt1">
            <a:hueOff val="0"/>
            <a:satOff val="0"/>
            <a:lumOff val="0"/>
            <a:alphaOff val="0"/>
          </a:schemeClr>
        </a:solidFill>
        <a:ln w="6350" cap="flat" cmpd="sng" algn="ctr">
          <a:solidFill>
            <a:schemeClr val="accent3">
              <a:hueOff val="0"/>
              <a:satOff val="0"/>
              <a:lumOff val="0"/>
              <a:alphaOff val="0"/>
            </a:schemeClr>
          </a:solidFill>
          <a:prstDash val="solid"/>
          <a:miter lim="800000"/>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72581" tIns="71648" rIns="72581" bIns="71648" numCol="1" spcCol="1270" anchor="ctr" anchorCtr="0">
          <a:noAutofit/>
        </a:bodyPr>
        <a:lstStyle/>
        <a:p>
          <a:pPr marL="0" lvl="0" indent="0" algn="ctr" defTabSz="666750" rtl="0">
            <a:lnSpc>
              <a:spcPct val="90000"/>
            </a:lnSpc>
            <a:spcBef>
              <a:spcPct val="0"/>
            </a:spcBef>
            <a:spcAft>
              <a:spcPct val="35000"/>
            </a:spcAft>
            <a:buNone/>
          </a:pPr>
          <a:r>
            <a:rPr lang="en-US" sz="1500" kern="1200" dirty="0">
              <a:latin typeface="Verdana Pro Cond SemiBold"/>
            </a:rPr>
            <a:t>W26-W30</a:t>
          </a:r>
        </a:p>
      </dsp:txBody>
      <dsp:txXfrm>
        <a:off x="0" y="4615679"/>
        <a:ext cx="1371600" cy="725341"/>
      </dsp:txXfrm>
    </dsp:sp>
  </dsp:spTree>
</dsp:drawing>
</file>

<file path=ppt/diagrams/layout1.xml><?xml version="1.0" encoding="utf-8"?>
<dgm:layoutDef xmlns:dgm="http://schemas.openxmlformats.org/drawingml/2006/diagram" xmlns:a="http://schemas.openxmlformats.org/drawingml/2006/main" uniqueId="urn:microsoft.com/office/officeart/2017/3/layout/HorizontalLabelsTimeline">
  <dgm:title val="Horizontal Labels Timeline"/>
  <dgm:desc val="Use to show a list of events in chronological order. The rectangular shape contains the description while the date is shown immediately below. It can display a large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1">
      <dgm:alg type="sp"/>
      <dgm:shape xmlns:r="http://schemas.openxmlformats.org/officeDocument/2006/relationships" type="line" r:blip="" zOrderOff="-1">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h" for="ch" forName="L1TextContainer" refType="h" fact="0.12"/>
                <dgm:constr type="t" for="ch" forName="L1TextContainer" refType="h" fact="0.31"/>
                <dgm:constr type="w" for="ch" forName="L2TextContainerWrapper" refType="w" fact="0.88"/>
                <dgm:constr type="l" for="ch" forName="L2TextContainerWrapper" refType="w" fact="0.06"/>
                <dgm:constr type="h" for="ch" forName="L2TextContainerWrapper" refType="h" fact="0.31"/>
                <dgm:constr type="b" for="ch" forName="L2TextContainerWrapper" refType="h" fact="0.31"/>
                <dgm:constr type="w" for="ch" forName="ConnectLine"/>
                <dgm:constr type="ctrX" for="ch" forName="ConnectLine" refType="w" fact="0.5"/>
                <dgm:constr type="h" for="ch" forName="ConnectLine" refType="h" fact="0.07"/>
                <dgm:constr type="t" for="ch" forName="ConnectLine" refType="h" fact="0.43"/>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5"/>
              </dgm:constrLst>
            </dgm:if>
            <dgm:else name="CaseForPlacingNodeBelowDivider">
              <dgm:constrLst>
                <dgm:constr type="w" for="ch" forName="L1TextContainer" refType="w" fact="0.88"/>
                <dgm:constr type="l" for="ch" forName="L1TextContainer" refType="w" fact="0.06"/>
                <dgm:constr type="h" for="ch" forName="L1TextContainer" refType="h" fact="0.12"/>
                <dgm:constr type="t" for="ch" forName="L1TextContainer" refType="h" fact="0.57"/>
                <dgm:constr type="w" for="ch" forName="L2TextContainerWrapper" refType="w" fact="0.88"/>
                <dgm:constr type="l" for="ch" forName="L2TextContainerWrapper" refType="w" fact="0.06"/>
                <dgm:constr type="h" for="ch" forName="L2TextContainerWrapper" refType="h" fact="0.31"/>
                <dgm:constr type="t" for="ch" forName="L2TextContainerWrapper" refType="h" fact="0.69"/>
                <dgm:constr type="w" for="ch" forName="ConnectLine"/>
                <dgm:constr type="ctrX" for="ch" forName="ConnectLine" refType="w" fact="0.5"/>
                <dgm:constr type="h" for="ch" forName="ConnectLine" refType="h" fact="0.07"/>
                <dgm:constr type="t" for="ch" forName="ConnectLine" refType="h" fact="0.5"/>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
              </dgm:constrLst>
            </dgm:else>
          </dgm:choose>
          <dgm:layoutNode name="L1TextContainer" styleLbl="alignNode1">
            <dgm:varLst>
              <dgm:chMax val="1"/>
              <dgm:chPref val="1"/>
              <dgm:bulletEnabled val="1"/>
            </dgm:varLst>
            <dgm:alg type="tx">
              <dgm:param type="txAnchorVert" val="mid"/>
              <dgm:param type="parTxLTRAlign" val="ctr"/>
              <dgm:param type="parTxRTLAlign" val="ctr"/>
            </dgm:alg>
            <dgm:shape xmlns:r="http://schemas.openxmlformats.org/officeDocument/2006/relationships" type="rect" r:blip="">
              <dgm:adjLst/>
            </dgm:shape>
            <dgm:presOf axis="self"/>
            <dgm:constrLst>
              <dgm:constr type="tMarg" refType="primFontSz" fact="0.4"/>
              <dgm:constr type="bMarg" refType="primFontSz" fact="0.4"/>
              <dgm:constr type="lMarg" refType="primFontSz" fact="0.4"/>
              <dgm:constr type="rMarg" refType="primFontSz" fact="0.4"/>
            </dgm:constrLst>
            <dgm:ruleLst>
              <dgm:rule type="primFontSz" val="14" fact="NaN" max="NaN"/>
            </dgm:ruleLst>
          </dgm:layoutNode>
          <dgm:layoutNode name="L2TextContainerWrapper">
            <dgm:varLst>
              <dgm:bulletEnabled val="1"/>
            </dgm:varLst>
            <dgm:alg type="composite"/>
            <dgm:choose name="L2TextContainerConstr">
              <dgm:if name="CaseForPlacingL2TextContaineAboveDivider" axis="self" ptType="node" func="posOdd" op="equ" val="1">
                <dgm:constrLst>
                  <dgm:constr type="h" for="ch" forName="L2TextContainer" refType="h" fact="0.39"/>
                  <dgm:constr type="b" for="ch" forName="L2TextContainer" refType="h"/>
                  <dgm:constr type="h" for="ch" forName="FlexibleEmptyPlaceHolder" refType="h" fact="0.61"/>
                </dgm:constrLst>
              </dgm:if>
              <dgm:else name="CaseForPlacingL2TextContaineBelowDivider">
                <dgm:constrLst>
                  <dgm:constr type="h" for="ch" forName="L2TextContainer" refType="h" fact="0.39"/>
                  <dgm:constr type="h" for="ch" forName="FlexibleEmptyPlaceHolder" refType="h" fact="0.61"/>
                  <dgm:constr type="b" for="ch" forName="FlexibleEmptyPlaceHolder" refType="h"/>
                </dgm:constrLst>
              </dgm:else>
            </dgm:choose>
            <dgm:layoutNode name="L2TextContainer" styleLbl="bgAccFollowNode1" moveWith="L1TextContainer">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tMarg" refType="primFontSz" fact="0.75"/>
                <dgm:constr type="bMarg" refType="primFontSz" fact="0.75"/>
                <dgm:constr type="lMarg" refType="primFontSz" fact="0.75"/>
                <dgm:constr type="rMarg" refType="primFontSz" fact="0.75"/>
              </dgm:constrLst>
              <dgm:ruleLst>
                <dgm:rule type="h" val="INF" fact="NaN" max="NaN"/>
                <dgm:rule type="primFontSz" val="12" fact="NaN" max="NaN"/>
                <dgm:rule type="secFontSz" val="10"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1TextContainer">
            <dgm:alg type="sp"/>
            <dgm:shape xmlns:r="http://schemas.openxmlformats.org/officeDocument/2006/relationships" type="line" r:blip="">
              <dgm:adjLst/>
            </dgm:shape>
            <dgm:presOf/>
            <dgm:constrLst/>
          </dgm:layoutNode>
          <dgm:layoutNode name="ConnectorPoint" styleLbl="node1" moveWith="L1TextContainer">
            <dgm:alg type="sp"/>
            <dgm:shape xmlns:r="http://schemas.openxmlformats.org/officeDocument/2006/relationships" rot="45" type="rect" r:blip="" zOrderOff="10">
              <dgm:adjLst/>
              <dgm:extLst>
                <a:ext uri="{B698B0E9-8C71-41B9-8309-B3DCBF30829C}">
                  <dgm1612:spPr xmlns:dgm1612="http://schemas.microsoft.com/office/drawing/2016/12/diagram">
                    <a:ln w="6350"/>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5.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6.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3.wmf"/></Relationships>
</file>

<file path=ppt/media/image1.jpeg>
</file>

<file path=ppt/media/image10.png>
</file>

<file path=ppt/media/image11.wmf>
</file>

<file path=ppt/media/image12.png>
</file>

<file path=ppt/media/image13.png>
</file>

<file path=ppt/media/image14.png>
</file>

<file path=ppt/media/image15.png>
</file>

<file path=ppt/media/image16.png>
</file>

<file path=ppt/media/image160.png>
</file>

<file path=ppt/media/image17.png>
</file>

<file path=ppt/media/image18.png>
</file>

<file path=ppt/media/image19.png>
</file>

<file path=ppt/media/image2.png>
</file>

<file path=ppt/media/image20.png>
</file>

<file path=ppt/media/image21.png>
</file>

<file path=ppt/media/image22.png>
</file>

<file path=ppt/media/image23.wmf>
</file>

<file path=ppt/media/image24.png>
</file>

<file path=ppt/media/image25.png>
</file>

<file path=ppt/media/image26.png>
</file>

<file path=ppt/media/image27.png>
</file>

<file path=ppt/media/image28.png>
</file>

<file path=ppt/media/image29.gif>
</file>

<file path=ppt/media/image3.svg>
</file>

<file path=ppt/media/image30.gif>
</file>

<file path=ppt/media/image31.jpeg>
</file>

<file path=ppt/media/image4.png>
</file>

<file path=ppt/media/image5.svg>
</file>

<file path=ppt/media/image6.jpeg>
</file>

<file path=ppt/media/image7.wmf>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7B102C-576F-4C00-AB09-269B22984D7F}" type="datetimeFigureOut">
              <a:t>5/26/2022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B11185-44B2-437B-9778-B4BFC58699B2}" type="slidenum">
              <a:t>‹#›</a:t>
            </a:fld>
            <a:endParaRPr lang="en-US"/>
          </a:p>
        </p:txBody>
      </p:sp>
    </p:spTree>
    <p:extLst>
      <p:ext uri="{BB962C8B-B14F-4D97-AF65-F5344CB8AC3E}">
        <p14:creationId xmlns:p14="http://schemas.microsoft.com/office/powerpoint/2010/main" val="33812548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demand for skills of programming, libraries and frameworks, mathematics and statistics, machine learning and deep learning, natural language processing and computer vision, data science and data analysis, Alexa skills demand in US is 66K</a:t>
            </a:r>
          </a:p>
        </p:txBody>
      </p:sp>
      <p:sp>
        <p:nvSpPr>
          <p:cNvPr id="4" name="Slide Number Placeholder 3"/>
          <p:cNvSpPr>
            <a:spLocks noGrp="1"/>
          </p:cNvSpPr>
          <p:nvPr>
            <p:ph type="sldNum" sz="quarter" idx="5"/>
          </p:nvPr>
        </p:nvSpPr>
        <p:spPr/>
        <p:txBody>
          <a:bodyPr/>
          <a:lstStyle/>
          <a:p>
            <a:fld id="{E7B11185-44B2-437B-9778-B4BFC58699B2}" type="slidenum">
              <a:t>2</a:t>
            </a:fld>
            <a:endParaRPr lang="en-US" dirty="0"/>
          </a:p>
        </p:txBody>
      </p:sp>
    </p:spTree>
    <p:extLst>
      <p:ext uri="{BB962C8B-B14F-4D97-AF65-F5344CB8AC3E}">
        <p14:creationId xmlns:p14="http://schemas.microsoft.com/office/powerpoint/2010/main" val="2192788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r>
              <a:rPr lang="en-US" dirty="0"/>
              <a:t>by creating a usable tool for user to add or update only input files to execute instead of scripts that produced graphs and excel metrices with minimal customization or development required</a:t>
            </a:r>
          </a:p>
          <a:p>
            <a:endParaRPr lang="en-US" dirty="0">
              <a:cs typeface="Calibri"/>
            </a:endParaRPr>
          </a:p>
        </p:txBody>
      </p:sp>
      <p:sp>
        <p:nvSpPr>
          <p:cNvPr id="4" name="Slide Number Placeholder 3"/>
          <p:cNvSpPr>
            <a:spLocks noGrp="1"/>
          </p:cNvSpPr>
          <p:nvPr>
            <p:ph type="sldNum" sz="quarter" idx="5"/>
          </p:nvPr>
        </p:nvSpPr>
        <p:spPr/>
        <p:txBody>
          <a:bodyPr/>
          <a:lstStyle/>
          <a:p>
            <a:fld id="{E7B11185-44B2-437B-9778-B4BFC58699B2}" type="slidenum">
              <a:t>3</a:t>
            </a:fld>
            <a:endParaRPr lang="en-US"/>
          </a:p>
        </p:txBody>
      </p:sp>
    </p:spTree>
    <p:extLst>
      <p:ext uri="{BB962C8B-B14F-4D97-AF65-F5344CB8AC3E}">
        <p14:creationId xmlns:p14="http://schemas.microsoft.com/office/powerpoint/2010/main" val="40450219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torch for RBM</a:t>
            </a:r>
          </a:p>
        </p:txBody>
      </p:sp>
      <p:sp>
        <p:nvSpPr>
          <p:cNvPr id="4" name="Slide Number Placeholder 3"/>
          <p:cNvSpPr>
            <a:spLocks noGrp="1"/>
          </p:cNvSpPr>
          <p:nvPr>
            <p:ph type="sldNum" sz="quarter" idx="5"/>
          </p:nvPr>
        </p:nvSpPr>
        <p:spPr/>
        <p:txBody>
          <a:bodyPr/>
          <a:lstStyle/>
          <a:p>
            <a:fld id="{E7B11185-44B2-437B-9778-B4BFC58699B2}" type="slidenum">
              <a:t>6</a:t>
            </a:fld>
            <a:endParaRPr lang="en-US"/>
          </a:p>
        </p:txBody>
      </p:sp>
    </p:spTree>
    <p:extLst>
      <p:ext uri="{BB962C8B-B14F-4D97-AF65-F5344CB8AC3E}">
        <p14:creationId xmlns:p14="http://schemas.microsoft.com/office/powerpoint/2010/main" val="1106605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B11185-44B2-437B-9778-B4BFC58699B2}" type="slidenum">
              <a:rPr lang="en-US"/>
              <a:t>9</a:t>
            </a:fld>
            <a:endParaRPr lang="en-US"/>
          </a:p>
        </p:txBody>
      </p:sp>
    </p:spTree>
    <p:extLst>
      <p:ext uri="{BB962C8B-B14F-4D97-AF65-F5344CB8AC3E}">
        <p14:creationId xmlns:p14="http://schemas.microsoft.com/office/powerpoint/2010/main" val="1659310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B11185-44B2-437B-9778-B4BFC58699B2}" type="slidenum">
              <a:rPr lang="en-US"/>
              <a:t>10</a:t>
            </a:fld>
            <a:endParaRPr lang="en-US" dirty="0"/>
          </a:p>
        </p:txBody>
      </p:sp>
    </p:spTree>
    <p:extLst>
      <p:ext uri="{BB962C8B-B14F-4D97-AF65-F5344CB8AC3E}">
        <p14:creationId xmlns:p14="http://schemas.microsoft.com/office/powerpoint/2010/main" val="2873073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B11185-44B2-437B-9778-B4BFC58699B2}" type="slidenum">
              <a:rPr lang="en-US" smtClean="0"/>
              <a:t>13</a:t>
            </a:fld>
            <a:endParaRPr lang="en-US"/>
          </a:p>
        </p:txBody>
      </p:sp>
    </p:spTree>
    <p:extLst>
      <p:ext uri="{BB962C8B-B14F-4D97-AF65-F5344CB8AC3E}">
        <p14:creationId xmlns:p14="http://schemas.microsoft.com/office/powerpoint/2010/main" val="12999526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r>
              <a:rPr lang="en-US" dirty="0"/>
              <a:t>by creating a usable tool for user to add or update only input files to execute instead of scripts that produced graphs and excel metrices with minimal customization or development required</a:t>
            </a:r>
          </a:p>
          <a:p>
            <a:endParaRPr lang="en-US" dirty="0">
              <a:cs typeface="Calibri"/>
            </a:endParaRPr>
          </a:p>
        </p:txBody>
      </p:sp>
      <p:sp>
        <p:nvSpPr>
          <p:cNvPr id="4" name="Slide Number Placeholder 3"/>
          <p:cNvSpPr>
            <a:spLocks noGrp="1"/>
          </p:cNvSpPr>
          <p:nvPr>
            <p:ph type="sldNum" sz="quarter" idx="5"/>
          </p:nvPr>
        </p:nvSpPr>
        <p:spPr/>
        <p:txBody>
          <a:bodyPr/>
          <a:lstStyle/>
          <a:p>
            <a:fld id="{E7B11185-44B2-437B-9778-B4BFC58699B2}" type="slidenum">
              <a:t>15</a:t>
            </a:fld>
            <a:endParaRPr lang="en-US"/>
          </a:p>
        </p:txBody>
      </p:sp>
    </p:spTree>
    <p:extLst>
      <p:ext uri="{BB962C8B-B14F-4D97-AF65-F5344CB8AC3E}">
        <p14:creationId xmlns:p14="http://schemas.microsoft.com/office/powerpoint/2010/main" val="1597656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5/26/2022</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3967022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5/26/2022</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1272725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5/26/2022</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412528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5/26/2022</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688519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5/26/2022</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023001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5/26/2022</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770819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5/26/2022</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645369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5/26/2022</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059877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5/26/2022</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24877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5/26/2022</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757694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5/26/2022</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459167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900">
                <a:solidFill>
                  <a:schemeClr val="tx1"/>
                </a:solidFill>
              </a:defRPr>
            </a:lvl1pPr>
          </a:lstStyle>
          <a:p>
            <a:fld id="{F4D57BDD-E64A-4D27-8978-82FFCA18A12C}" type="datetimeFigureOut">
              <a:rPr lang="en-US" smtClean="0"/>
              <a:pPr/>
              <a:t>5/26/2022</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8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36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1407609676"/>
      </p:ext>
    </p:extLst>
  </p:cSld>
  <p:clrMap bg1="dk1" tx1="lt1" bg2="dk2" tx2="lt2" accent1="accent1" accent2="accent2" accent3="accent3" accent4="accent4" accent5="accent5" accent6="accent6" hlink="hlink" folHlink="folHlink"/>
  <p:sldLayoutIdLst>
    <p:sldLayoutId id="2147483680" r:id="rId1"/>
    <p:sldLayoutId id="2147483679" r:id="rId2"/>
    <p:sldLayoutId id="2147483678" r:id="rId3"/>
    <p:sldLayoutId id="2147483677" r:id="rId4"/>
    <p:sldLayoutId id="2147483676" r:id="rId5"/>
    <p:sldLayoutId id="2147483675" r:id="rId6"/>
    <p:sldLayoutId id="2147483657" r:id="rId7"/>
    <p:sldLayoutId id="2147483674" r:id="rId8"/>
    <p:sldLayoutId id="2147483673" r:id="rId9"/>
    <p:sldLayoutId id="2147483660"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1.xml"/><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2.xml"/><Relationship Id="rId7" Type="http://schemas.openxmlformats.org/officeDocument/2006/relationships/image" Target="../media/image13.png"/><Relationship Id="rId2" Type="http://schemas.openxmlformats.org/officeDocument/2006/relationships/tags" Target="../tags/tag10.xml"/><Relationship Id="rId1" Type="http://schemas.openxmlformats.org/officeDocument/2006/relationships/vmlDrawing" Target="../drawings/vmlDrawing2.vml"/><Relationship Id="rId6" Type="http://schemas.openxmlformats.org/officeDocument/2006/relationships/image" Target="../media/image12.png"/><Relationship Id="rId5" Type="http://schemas.openxmlformats.org/officeDocument/2006/relationships/image" Target="../media/image6.jpeg"/><Relationship Id="rId10" Type="http://schemas.openxmlformats.org/officeDocument/2006/relationships/image" Target="../media/image11.wmf"/><Relationship Id="rId4" Type="http://schemas.openxmlformats.org/officeDocument/2006/relationships/notesSlide" Target="../notesSlides/notesSlide5.xml"/><Relationship Id="rId9" Type="http://schemas.openxmlformats.org/officeDocument/2006/relationships/package" Target="../embeddings/Microsoft_Excel_Worksheet1.xlsx"/></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5.png"/><Relationship Id="rId7" Type="http://schemas.openxmlformats.org/officeDocument/2006/relationships/image" Target="../media/image17.png"/><Relationship Id="rId2" Type="http://schemas.openxmlformats.org/officeDocument/2006/relationships/slideLayout" Target="../slideLayouts/slideLayout5.xml"/><Relationship Id="rId1" Type="http://schemas.openxmlformats.org/officeDocument/2006/relationships/tags" Target="../tags/tag11.xml"/><Relationship Id="rId6" Type="http://schemas.openxmlformats.org/officeDocument/2006/relationships/image" Target="../media/image160.png"/><Relationship Id="rId9"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5.xml"/><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slideLayout" Target="../slideLayouts/slideLayout5.xml"/><Relationship Id="rId7" Type="http://schemas.openxmlformats.org/officeDocument/2006/relationships/image" Target="../media/image26.png"/><Relationship Id="rId2" Type="http://schemas.openxmlformats.org/officeDocument/2006/relationships/tags" Target="../tags/tag12.xml"/><Relationship Id="rId1" Type="http://schemas.openxmlformats.org/officeDocument/2006/relationships/vmlDrawing" Target="../drawings/vmlDrawing3.vml"/><Relationship Id="rId6" Type="http://schemas.openxmlformats.org/officeDocument/2006/relationships/image" Target="../media/image25.png"/><Relationship Id="rId5" Type="http://schemas.openxmlformats.org/officeDocument/2006/relationships/image" Target="../media/image24.png"/><Relationship Id="rId10" Type="http://schemas.openxmlformats.org/officeDocument/2006/relationships/image" Target="../media/image23.wmf"/><Relationship Id="rId4" Type="http://schemas.openxmlformats.org/officeDocument/2006/relationships/notesSlide" Target="../notesSlides/notesSlide6.xml"/><Relationship Id="rId9" Type="http://schemas.openxmlformats.org/officeDocument/2006/relationships/package" Target="../embeddings/Microsoft_Excel_Worksheet2.xlsx"/></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7.xml.rels><?xml version="1.0" encoding="UTF-8" standalone="yes"?>
<Relationships xmlns="http://schemas.openxmlformats.org/package/2006/relationships"><Relationship Id="rId2" Type="http://schemas.openxmlformats.org/officeDocument/2006/relationships/image" Target="../media/image29.g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1.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notesSlide" Target="../notesSlides/notesSlide2.xml"/><Relationship Id="rId7" Type="http://schemas.openxmlformats.org/officeDocument/2006/relationships/diagramColors" Target="../diagrams/colors2.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notesSlide" Target="../notesSlides/notesSlide3.xml"/><Relationship Id="rId7" Type="http://schemas.openxmlformats.org/officeDocument/2006/relationships/diagramColors" Target="../diagrams/colors5.xml"/><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8.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image" Target="../media/image6.jpeg"/><Relationship Id="rId7" Type="http://schemas.openxmlformats.org/officeDocument/2006/relationships/diagramColors" Target="../diagrams/colors7.xm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tags" Target="../tags/tag9.xml"/><Relationship Id="rId1" Type="http://schemas.openxmlformats.org/officeDocument/2006/relationships/vmlDrawing" Target="../drawings/vmlDrawing1.vml"/><Relationship Id="rId6" Type="http://schemas.openxmlformats.org/officeDocument/2006/relationships/image" Target="../media/image8.png"/><Relationship Id="rId5" Type="http://schemas.openxmlformats.org/officeDocument/2006/relationships/image" Target="../media/image6.jpeg"/><Relationship Id="rId10" Type="http://schemas.openxmlformats.org/officeDocument/2006/relationships/image" Target="../media/image7.wmf"/><Relationship Id="rId4" Type="http://schemas.openxmlformats.org/officeDocument/2006/relationships/notesSlide" Target="../notesSlides/notesSlide4.xml"/><Relationship Id="rId9" Type="http://schemas.openxmlformats.org/officeDocument/2006/relationships/package" Target="../embeddings/Microsoft_Excel_Worksheet.xlsx"/></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4789DA41-7EB4-67D5-0E5F-DB34209D490A}"/>
              </a:ext>
            </a:extLst>
          </p:cNvPr>
          <p:cNvPicPr>
            <a:picLocks noChangeAspect="1"/>
          </p:cNvPicPr>
          <p:nvPr>
            <a:videoFile r:link="rId3"/>
            <p:extLst>
              <p:ext uri="{DAA4B4D4-6D71-4841-9C94-3DE7FCFB9230}">
                <p14:media xmlns:p14="http://schemas.microsoft.com/office/powerpoint/2010/main" r:embed="rId2"/>
              </p:ext>
            </p:extLst>
          </p:nvPr>
        </p:nvPicPr>
        <p:blipFill rotWithShape="1">
          <a:blip r:embed="rId5"/>
          <a:srcRect l="4" r="6250" b="6250"/>
          <a:stretch/>
        </p:blipFill>
        <p:spPr>
          <a:xfrm>
            <a:off x="20" y="10"/>
            <a:ext cx="12191435" cy="6857989"/>
          </a:xfrm>
          <a:prstGeom prst="rect">
            <a:avLst/>
          </a:prstGeom>
        </p:spPr>
      </p:pic>
      <p:sp>
        <p:nvSpPr>
          <p:cNvPr id="11" name="Rectangle 10">
            <a:extLst>
              <a:ext uri="{FF2B5EF4-FFF2-40B4-BE49-F238E27FC236}">
                <a16:creationId xmlns:a16="http://schemas.microsoft.com/office/drawing/2014/main" id="{4D4E4291-AA4B-4CDD-87FB-9EF7ADE826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10075" y="-923925"/>
            <a:ext cx="6858000" cy="8705850"/>
          </a:xfrm>
          <a:prstGeom prst="rect">
            <a:avLst/>
          </a:prstGeom>
          <a:gradFill>
            <a:gsLst>
              <a:gs pos="100000">
                <a:srgbClr val="000000">
                  <a:alpha val="0"/>
                </a:srgbClr>
              </a:gs>
              <a:gs pos="27000">
                <a:srgbClr val="000000">
                  <a:alpha val="70000"/>
                </a:srgbClr>
              </a:gs>
              <a:gs pos="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096000" y="1523999"/>
            <a:ext cx="5334000" cy="3535018"/>
          </a:xfrm>
        </p:spPr>
        <p:txBody>
          <a:bodyPr anchor="ctr">
            <a:normAutofit/>
          </a:bodyPr>
          <a:lstStyle/>
          <a:p>
            <a:pPr algn="r"/>
            <a:r>
              <a:rPr lang="en-US" sz="8000" dirty="0">
                <a:solidFill>
                  <a:srgbClr val="FFFFFF"/>
                </a:solidFill>
              </a:rPr>
              <a:t>Batch Machine Learning</a:t>
            </a:r>
          </a:p>
        </p:txBody>
      </p:sp>
      <p:sp>
        <p:nvSpPr>
          <p:cNvPr id="3" name="Subtitle 2"/>
          <p:cNvSpPr>
            <a:spLocks noGrp="1"/>
          </p:cNvSpPr>
          <p:nvPr>
            <p:ph type="subTitle" idx="1"/>
          </p:nvPr>
        </p:nvSpPr>
        <p:spPr>
          <a:xfrm>
            <a:off x="6096000" y="5333998"/>
            <a:ext cx="5334000" cy="1066802"/>
          </a:xfrm>
        </p:spPr>
        <p:txBody>
          <a:bodyPr anchor="t">
            <a:normAutofit fontScale="92500" lnSpcReduction="20000"/>
          </a:bodyPr>
          <a:lstStyle/>
          <a:p>
            <a:pPr algn="r"/>
            <a:r>
              <a:rPr lang="en-US" dirty="0">
                <a:solidFill>
                  <a:srgbClr val="FFFFFF"/>
                </a:solidFill>
              </a:rPr>
              <a:t>By: Minnie Cherry Chua Tan</a:t>
            </a:r>
          </a:p>
          <a:p>
            <a:pPr algn="r"/>
            <a:r>
              <a:rPr lang="en-US" dirty="0"/>
              <a:t>Supervisor: </a:t>
            </a:r>
            <a:r>
              <a:rPr lang="en-US"/>
              <a:t>Victor Miranda</a:t>
            </a:r>
            <a:endParaRPr lang="en-US" dirty="0"/>
          </a:p>
          <a:p>
            <a:pPr algn="r"/>
            <a:r>
              <a:rPr lang="en-US" dirty="0">
                <a:solidFill>
                  <a:srgbClr val="FFFFFF"/>
                </a:solidFill>
              </a:rPr>
              <a:t>May 26, 2022</a:t>
            </a:r>
          </a:p>
        </p:txBody>
      </p:sp>
    </p:spTree>
    <p:custDataLst>
      <p:tags r:id="rId1"/>
    </p:custDataLst>
    <p:extLst>
      <p:ext uri="{BB962C8B-B14F-4D97-AF65-F5344CB8AC3E}">
        <p14:creationId xmlns:p14="http://schemas.microsoft.com/office/powerpoint/2010/main" val="2299734367"/>
      </p:ext>
    </p:extLst>
  </p:cSld>
  <p:clrMapOvr>
    <a:masterClrMapping/>
  </p:clrMapOvr>
  <mc:AlternateContent xmlns:mc="http://schemas.openxmlformats.org/markup-compatibility/2006" xmlns:p14="http://schemas.microsoft.com/office/powerpoint/2010/main">
    <mc:Choice Requires="p14">
      <p:transition spd="slow" p14:dur="2000" advTm="16400"/>
    </mc:Choice>
    <mc:Fallback xmlns="">
      <p:transition spd="slow" advTm="16400"/>
    </mc:Fallback>
  </mc:AlternateContent>
  <p:extLst>
    <p:ext uri="{E180D4A7-C9FB-4DFB-919C-405C955672EB}">
      <p14:showEvtLst xmlns:p14="http://schemas.microsoft.com/office/powerpoint/2010/main">
        <p14:playEvt time="3615" objId="7"/>
        <p14:stopEvt time="13754" objId="7"/>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5">
            <a:extLst>
              <a:ext uri="{FF2B5EF4-FFF2-40B4-BE49-F238E27FC236}">
                <a16:creationId xmlns:a16="http://schemas.microsoft.com/office/drawing/2014/main" id="{6B0479F5-59EA-43F3-BAFC-2606376EB6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A4EE9B-0EA5-F53D-9CCA-028111279516}"/>
              </a:ext>
            </a:extLst>
          </p:cNvPr>
          <p:cNvSpPr>
            <a:spLocks noGrp="1"/>
          </p:cNvSpPr>
          <p:nvPr>
            <p:ph type="title"/>
          </p:nvPr>
        </p:nvSpPr>
        <p:spPr>
          <a:xfrm>
            <a:off x="762000" y="4530996"/>
            <a:ext cx="5012268" cy="1838702"/>
          </a:xfrm>
        </p:spPr>
        <p:txBody>
          <a:bodyPr>
            <a:normAutofit/>
          </a:bodyPr>
          <a:lstStyle/>
          <a:p>
            <a:pPr algn="r"/>
            <a:r>
              <a:rPr lang="en-US">
                <a:solidFill>
                  <a:srgbClr val="FFFFFF"/>
                </a:solidFill>
              </a:rPr>
              <a:t>CNN Execution</a:t>
            </a:r>
          </a:p>
        </p:txBody>
      </p:sp>
      <p:grpSp>
        <p:nvGrpSpPr>
          <p:cNvPr id="32" name="Group 37">
            <a:extLst>
              <a:ext uri="{FF2B5EF4-FFF2-40B4-BE49-F238E27FC236}">
                <a16:creationId xmlns:a16="http://schemas.microsoft.com/office/drawing/2014/main" id="{F2AA7D6C-CF98-45CC-B147-676FD5820F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506525"/>
            <a:ext cx="12192000" cy="1024470"/>
            <a:chOff x="0" y="3327171"/>
            <a:chExt cx="12192000" cy="1203824"/>
          </a:xfrm>
        </p:grpSpPr>
        <p:sp>
          <p:nvSpPr>
            <p:cNvPr id="39" name="Freeform: Shape 38">
              <a:extLst>
                <a:ext uri="{FF2B5EF4-FFF2-40B4-BE49-F238E27FC236}">
                  <a16:creationId xmlns:a16="http://schemas.microsoft.com/office/drawing/2014/main" id="{71811820-403F-4D93-B710-D7F182DECC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0" y="3327171"/>
              <a:ext cx="12192000" cy="1203824"/>
            </a:xfrm>
            <a:custGeom>
              <a:avLst/>
              <a:gdLst>
                <a:gd name="connsiteX0" fmla="*/ 12192000 w 12192000"/>
                <a:gd name="connsiteY0" fmla="*/ 0 h 1203824"/>
                <a:gd name="connsiteX1" fmla="*/ 12192000 w 12192000"/>
                <a:gd name="connsiteY1" fmla="*/ 463429 h 1203824"/>
                <a:gd name="connsiteX2" fmla="*/ 12190876 w 12192000"/>
                <a:gd name="connsiteY2" fmla="*/ 463512 h 1203824"/>
                <a:gd name="connsiteX3" fmla="*/ 12077245 w 12192000"/>
                <a:gd name="connsiteY3" fmla="*/ 476327 h 1203824"/>
                <a:gd name="connsiteX4" fmla="*/ 11984517 w 12192000"/>
                <a:gd name="connsiteY4" fmla="*/ 479927 h 1203824"/>
                <a:gd name="connsiteX5" fmla="*/ 11951600 w 12192000"/>
                <a:gd name="connsiteY5" fmla="*/ 478957 h 1203824"/>
                <a:gd name="connsiteX6" fmla="*/ 11690904 w 12192000"/>
                <a:gd name="connsiteY6" fmla="*/ 471970 h 1203824"/>
                <a:gd name="connsiteX7" fmla="*/ 11413965 w 12192000"/>
                <a:gd name="connsiteY7" fmla="*/ 476172 h 1203824"/>
                <a:gd name="connsiteX8" fmla="*/ 11240739 w 12192000"/>
                <a:gd name="connsiteY8" fmla="*/ 523169 h 1203824"/>
                <a:gd name="connsiteX9" fmla="*/ 11175005 w 12192000"/>
                <a:gd name="connsiteY9" fmla="*/ 532169 h 1203824"/>
                <a:gd name="connsiteX10" fmla="*/ 10873726 w 12192000"/>
                <a:gd name="connsiteY10" fmla="*/ 580253 h 1203824"/>
                <a:gd name="connsiteX11" fmla="*/ 10821306 w 12192000"/>
                <a:gd name="connsiteY11" fmla="*/ 593207 h 1203824"/>
                <a:gd name="connsiteX12" fmla="*/ 10530811 w 12192000"/>
                <a:gd name="connsiteY12" fmla="*/ 612184 h 1203824"/>
                <a:gd name="connsiteX13" fmla="*/ 10426049 w 12192000"/>
                <a:gd name="connsiteY13" fmla="*/ 623354 h 1203824"/>
                <a:gd name="connsiteX14" fmla="*/ 10329156 w 12192000"/>
                <a:gd name="connsiteY14" fmla="*/ 630948 h 1203824"/>
                <a:gd name="connsiteX15" fmla="*/ 10194727 w 12192000"/>
                <a:gd name="connsiteY15" fmla="*/ 648617 h 1203824"/>
                <a:gd name="connsiteX16" fmla="*/ 10055906 w 12192000"/>
                <a:gd name="connsiteY16" fmla="*/ 671256 h 1203824"/>
                <a:gd name="connsiteX17" fmla="*/ 9900551 w 12192000"/>
                <a:gd name="connsiteY17" fmla="*/ 692855 h 1203824"/>
                <a:gd name="connsiteX18" fmla="*/ 9838464 w 12192000"/>
                <a:gd name="connsiteY18" fmla="*/ 696804 h 1203824"/>
                <a:gd name="connsiteX19" fmla="*/ 9672957 w 12192000"/>
                <a:gd name="connsiteY19" fmla="*/ 723816 h 1203824"/>
                <a:gd name="connsiteX20" fmla="*/ 9585066 w 12192000"/>
                <a:gd name="connsiteY20" fmla="*/ 730692 h 1203824"/>
                <a:gd name="connsiteX21" fmla="*/ 9441407 w 12192000"/>
                <a:gd name="connsiteY21" fmla="*/ 750055 h 1203824"/>
                <a:gd name="connsiteX22" fmla="*/ 9394459 w 12192000"/>
                <a:gd name="connsiteY22" fmla="*/ 755431 h 1203824"/>
                <a:gd name="connsiteX23" fmla="*/ 9352590 w 12192000"/>
                <a:gd name="connsiteY23" fmla="*/ 760650 h 1203824"/>
                <a:gd name="connsiteX24" fmla="*/ 9211614 w 12192000"/>
                <a:gd name="connsiteY24" fmla="*/ 796248 h 1203824"/>
                <a:gd name="connsiteX25" fmla="*/ 9084667 w 12192000"/>
                <a:gd name="connsiteY25" fmla="*/ 815303 h 1203824"/>
                <a:gd name="connsiteX26" fmla="*/ 8863666 w 12192000"/>
                <a:gd name="connsiteY26" fmla="*/ 859298 h 1203824"/>
                <a:gd name="connsiteX27" fmla="*/ 8813796 w 12192000"/>
                <a:gd name="connsiteY27" fmla="*/ 862070 h 1203824"/>
                <a:gd name="connsiteX28" fmla="*/ 8659351 w 12192000"/>
                <a:gd name="connsiteY28" fmla="*/ 882406 h 1203824"/>
                <a:gd name="connsiteX29" fmla="*/ 8571352 w 12192000"/>
                <a:gd name="connsiteY29" fmla="*/ 893639 h 1203824"/>
                <a:gd name="connsiteX30" fmla="*/ 8464106 w 12192000"/>
                <a:gd name="connsiteY30" fmla="*/ 918004 h 1203824"/>
                <a:gd name="connsiteX31" fmla="*/ 8278324 w 12192000"/>
                <a:gd name="connsiteY31" fmla="*/ 963769 h 1203824"/>
                <a:gd name="connsiteX32" fmla="*/ 8229128 w 12192000"/>
                <a:gd name="connsiteY32" fmla="*/ 973810 h 1203824"/>
                <a:gd name="connsiteX33" fmla="*/ 8139751 w 12192000"/>
                <a:gd name="connsiteY33" fmla="*/ 995815 h 1203824"/>
                <a:gd name="connsiteX34" fmla="*/ 8123571 w 12192000"/>
                <a:gd name="connsiteY34" fmla="*/ 999822 h 1203824"/>
                <a:gd name="connsiteX35" fmla="*/ 7988699 w 12192000"/>
                <a:gd name="connsiteY35" fmla="*/ 1042479 h 1203824"/>
                <a:gd name="connsiteX36" fmla="*/ 7917214 w 12192000"/>
                <a:gd name="connsiteY36" fmla="*/ 1054565 h 1203824"/>
                <a:gd name="connsiteX37" fmla="*/ 7710915 w 12192000"/>
                <a:gd name="connsiteY37" fmla="*/ 1084190 h 1203824"/>
                <a:gd name="connsiteX38" fmla="*/ 7622959 w 12192000"/>
                <a:gd name="connsiteY38" fmla="*/ 1093150 h 1203824"/>
                <a:gd name="connsiteX39" fmla="*/ 7410782 w 12192000"/>
                <a:gd name="connsiteY39" fmla="*/ 1109640 h 1203824"/>
                <a:gd name="connsiteX40" fmla="*/ 7277754 w 12192000"/>
                <a:gd name="connsiteY40" fmla="*/ 1121822 h 1203824"/>
                <a:gd name="connsiteX41" fmla="*/ 7124540 w 12192000"/>
                <a:gd name="connsiteY41" fmla="*/ 1132918 h 1203824"/>
                <a:gd name="connsiteX42" fmla="*/ 6949752 w 12192000"/>
                <a:gd name="connsiteY42" fmla="*/ 1151058 h 1203824"/>
                <a:gd name="connsiteX43" fmla="*/ 6630249 w 12192000"/>
                <a:gd name="connsiteY43" fmla="*/ 1176063 h 1203824"/>
                <a:gd name="connsiteX44" fmla="*/ 6320634 w 12192000"/>
                <a:gd name="connsiteY44" fmla="*/ 1198901 h 1203824"/>
                <a:gd name="connsiteX45" fmla="*/ 6192343 w 12192000"/>
                <a:gd name="connsiteY45" fmla="*/ 1198323 h 1203824"/>
                <a:gd name="connsiteX46" fmla="*/ 5966562 w 12192000"/>
                <a:gd name="connsiteY46" fmla="*/ 1203723 h 1203824"/>
                <a:gd name="connsiteX47" fmla="*/ 5867227 w 12192000"/>
                <a:gd name="connsiteY47" fmla="*/ 1201847 h 1203824"/>
                <a:gd name="connsiteX48" fmla="*/ 5630172 w 12192000"/>
                <a:gd name="connsiteY48" fmla="*/ 1202248 h 1203824"/>
                <a:gd name="connsiteX49" fmla="*/ 5348949 w 12192000"/>
                <a:gd name="connsiteY49" fmla="*/ 1191768 h 1203824"/>
                <a:gd name="connsiteX50" fmla="*/ 5241228 w 12192000"/>
                <a:gd name="connsiteY50" fmla="*/ 1192408 h 1203824"/>
                <a:gd name="connsiteX51" fmla="*/ 4971133 w 12192000"/>
                <a:gd name="connsiteY51" fmla="*/ 1193559 h 1203824"/>
                <a:gd name="connsiteX52" fmla="*/ 4869416 w 12192000"/>
                <a:gd name="connsiteY52" fmla="*/ 1200519 h 1203824"/>
                <a:gd name="connsiteX53" fmla="*/ 4753274 w 12192000"/>
                <a:gd name="connsiteY53" fmla="*/ 1200850 h 1203824"/>
                <a:gd name="connsiteX54" fmla="*/ 4611883 w 12192000"/>
                <a:gd name="connsiteY54" fmla="*/ 1192701 h 1203824"/>
                <a:gd name="connsiteX55" fmla="*/ 4376825 w 12192000"/>
                <a:gd name="connsiteY55" fmla="*/ 1184131 h 1203824"/>
                <a:gd name="connsiteX56" fmla="*/ 4285471 w 12192000"/>
                <a:gd name="connsiteY56" fmla="*/ 1187158 h 1203824"/>
                <a:gd name="connsiteX57" fmla="*/ 3866543 w 12192000"/>
                <a:gd name="connsiteY57" fmla="*/ 1181596 h 1203824"/>
                <a:gd name="connsiteX58" fmla="*/ 3651342 w 12192000"/>
                <a:gd name="connsiteY58" fmla="*/ 1174348 h 1203824"/>
                <a:gd name="connsiteX59" fmla="*/ 3518453 w 12192000"/>
                <a:gd name="connsiteY59" fmla="*/ 1177258 h 1203824"/>
                <a:gd name="connsiteX60" fmla="*/ 3400818 w 12192000"/>
                <a:gd name="connsiteY60" fmla="*/ 1169685 h 1203824"/>
                <a:gd name="connsiteX61" fmla="*/ 3037154 w 12192000"/>
                <a:gd name="connsiteY61" fmla="*/ 1153217 h 1203824"/>
                <a:gd name="connsiteX62" fmla="*/ 2866260 w 12192000"/>
                <a:gd name="connsiteY62" fmla="*/ 1132283 h 1203824"/>
                <a:gd name="connsiteX63" fmla="*/ 2582173 w 12192000"/>
                <a:gd name="connsiteY63" fmla="*/ 1088979 h 1203824"/>
                <a:gd name="connsiteX64" fmla="*/ 2395406 w 12192000"/>
                <a:gd name="connsiteY64" fmla="*/ 1035945 h 1203824"/>
                <a:gd name="connsiteX65" fmla="*/ 2294751 w 12192000"/>
                <a:gd name="connsiteY65" fmla="*/ 1014618 h 1203824"/>
                <a:gd name="connsiteX66" fmla="*/ 2122944 w 12192000"/>
                <a:gd name="connsiteY66" fmla="*/ 984751 h 1203824"/>
                <a:gd name="connsiteX67" fmla="*/ 1905504 w 12192000"/>
                <a:gd name="connsiteY67" fmla="*/ 941380 h 1203824"/>
                <a:gd name="connsiteX68" fmla="*/ 1671045 w 12192000"/>
                <a:gd name="connsiteY68" fmla="*/ 924228 h 1203824"/>
                <a:gd name="connsiteX69" fmla="*/ 1543856 w 12192000"/>
                <a:gd name="connsiteY69" fmla="*/ 898190 h 1203824"/>
                <a:gd name="connsiteX70" fmla="*/ 1419784 w 12192000"/>
                <a:gd name="connsiteY70" fmla="*/ 868500 h 1203824"/>
                <a:gd name="connsiteX71" fmla="*/ 1355116 w 12192000"/>
                <a:gd name="connsiteY71" fmla="*/ 849214 h 1203824"/>
                <a:gd name="connsiteX72" fmla="*/ 1223713 w 12192000"/>
                <a:gd name="connsiteY72" fmla="*/ 821702 h 1203824"/>
                <a:gd name="connsiteX73" fmla="*/ 1094193 w 12192000"/>
                <a:gd name="connsiteY73" fmla="*/ 804872 h 1203824"/>
                <a:gd name="connsiteX74" fmla="*/ 1001115 w 12192000"/>
                <a:gd name="connsiteY74" fmla="*/ 783030 h 1203824"/>
                <a:gd name="connsiteX75" fmla="*/ 879548 w 12192000"/>
                <a:gd name="connsiteY75" fmla="*/ 747884 h 1203824"/>
                <a:gd name="connsiteX76" fmla="*/ 711163 w 12192000"/>
                <a:gd name="connsiteY76" fmla="*/ 719039 h 1203824"/>
                <a:gd name="connsiteX77" fmla="*/ 557941 w 12192000"/>
                <a:gd name="connsiteY77" fmla="*/ 707101 h 1203824"/>
                <a:gd name="connsiteX78" fmla="*/ 480347 w 12192000"/>
                <a:gd name="connsiteY78" fmla="*/ 668702 h 1203824"/>
                <a:gd name="connsiteX79" fmla="*/ 296224 w 12192000"/>
                <a:gd name="connsiteY79" fmla="*/ 603583 h 1203824"/>
                <a:gd name="connsiteX80" fmla="*/ 72689 w 12192000"/>
                <a:gd name="connsiteY80" fmla="*/ 560892 h 1203824"/>
                <a:gd name="connsiteX81" fmla="*/ 0 w 12192000"/>
                <a:gd name="connsiteY81" fmla="*/ 543486 h 1203824"/>
                <a:gd name="connsiteX82" fmla="*/ 0 w 12192000"/>
                <a:gd name="connsiteY82" fmla="*/ 384357 h 1203824"/>
                <a:gd name="connsiteX83" fmla="*/ 51784 w 12192000"/>
                <a:gd name="connsiteY83" fmla="*/ 393937 h 1203824"/>
                <a:gd name="connsiteX84" fmla="*/ 205561 w 12192000"/>
                <a:gd name="connsiteY84" fmla="*/ 414859 h 1203824"/>
                <a:gd name="connsiteX85" fmla="*/ 354391 w 12192000"/>
                <a:gd name="connsiteY85" fmla="*/ 426667 h 1203824"/>
                <a:gd name="connsiteX86" fmla="*/ 448281 w 12192000"/>
                <a:gd name="connsiteY86" fmla="*/ 436308 h 1203824"/>
                <a:gd name="connsiteX87" fmla="*/ 611518 w 12192000"/>
                <a:gd name="connsiteY87" fmla="*/ 434166 h 1203824"/>
                <a:gd name="connsiteX88" fmla="*/ 746076 w 12192000"/>
                <a:gd name="connsiteY88" fmla="*/ 422520 h 1203824"/>
                <a:gd name="connsiteX89" fmla="*/ 902724 w 12192000"/>
                <a:gd name="connsiteY89" fmla="*/ 409989 h 1203824"/>
                <a:gd name="connsiteX90" fmla="*/ 1113854 w 12192000"/>
                <a:gd name="connsiteY90" fmla="*/ 414230 h 1203824"/>
                <a:gd name="connsiteX91" fmla="*/ 1333449 w 12192000"/>
                <a:gd name="connsiteY91" fmla="*/ 459938 h 1203824"/>
                <a:gd name="connsiteX92" fmla="*/ 1408608 w 12192000"/>
                <a:gd name="connsiteY92" fmla="*/ 458278 h 1203824"/>
                <a:gd name="connsiteX93" fmla="*/ 1630191 w 12192000"/>
                <a:gd name="connsiteY93" fmla="*/ 403061 h 1203824"/>
                <a:gd name="connsiteX94" fmla="*/ 1956289 w 12192000"/>
                <a:gd name="connsiteY94" fmla="*/ 332366 h 1203824"/>
                <a:gd name="connsiteX95" fmla="*/ 2042814 w 12192000"/>
                <a:gd name="connsiteY95" fmla="*/ 344002 h 1203824"/>
                <a:gd name="connsiteX96" fmla="*/ 2183420 w 12192000"/>
                <a:gd name="connsiteY96" fmla="*/ 369635 h 1203824"/>
                <a:gd name="connsiteX97" fmla="*/ 2269566 w 12192000"/>
                <a:gd name="connsiteY97" fmla="*/ 439859 h 1203824"/>
                <a:gd name="connsiteX98" fmla="*/ 2331129 w 12192000"/>
                <a:gd name="connsiteY98" fmla="*/ 524163 h 1203824"/>
                <a:gd name="connsiteX99" fmla="*/ 2385112 w 12192000"/>
                <a:gd name="connsiteY99" fmla="*/ 555357 h 1203824"/>
                <a:gd name="connsiteX100" fmla="*/ 2444033 w 12192000"/>
                <a:gd name="connsiteY100" fmla="*/ 572629 h 1203824"/>
                <a:gd name="connsiteX101" fmla="*/ 2525979 w 12192000"/>
                <a:gd name="connsiteY101" fmla="*/ 603233 h 1203824"/>
                <a:gd name="connsiteX102" fmla="*/ 2603911 w 12192000"/>
                <a:gd name="connsiteY102" fmla="*/ 684825 h 1203824"/>
                <a:gd name="connsiteX103" fmla="*/ 2678828 w 12192000"/>
                <a:gd name="connsiteY103" fmla="*/ 706990 h 1203824"/>
                <a:gd name="connsiteX104" fmla="*/ 2738094 w 12192000"/>
                <a:gd name="connsiteY104" fmla="*/ 711376 h 1203824"/>
                <a:gd name="connsiteX105" fmla="*/ 2983806 w 12192000"/>
                <a:gd name="connsiteY105" fmla="*/ 728243 h 1203824"/>
                <a:gd name="connsiteX106" fmla="*/ 3013997 w 12192000"/>
                <a:gd name="connsiteY106" fmla="*/ 725446 h 1203824"/>
                <a:gd name="connsiteX107" fmla="*/ 3364419 w 12192000"/>
                <a:gd name="connsiteY107" fmla="*/ 720577 h 1203824"/>
                <a:gd name="connsiteX108" fmla="*/ 3460521 w 12192000"/>
                <a:gd name="connsiteY108" fmla="*/ 717628 h 1203824"/>
                <a:gd name="connsiteX109" fmla="*/ 3710982 w 12192000"/>
                <a:gd name="connsiteY109" fmla="*/ 714182 h 1203824"/>
                <a:gd name="connsiteX110" fmla="*/ 3850961 w 12192000"/>
                <a:gd name="connsiteY110" fmla="*/ 778802 h 1203824"/>
                <a:gd name="connsiteX111" fmla="*/ 3946286 w 12192000"/>
                <a:gd name="connsiteY111" fmla="*/ 816372 h 1203824"/>
                <a:gd name="connsiteX112" fmla="*/ 4065132 w 12192000"/>
                <a:gd name="connsiteY112" fmla="*/ 832459 h 1203824"/>
                <a:gd name="connsiteX113" fmla="*/ 4132173 w 12192000"/>
                <a:gd name="connsiteY113" fmla="*/ 835167 h 1203824"/>
                <a:gd name="connsiteX114" fmla="*/ 4305858 w 12192000"/>
                <a:gd name="connsiteY114" fmla="*/ 804156 h 1203824"/>
                <a:gd name="connsiteX115" fmla="*/ 4382131 w 12192000"/>
                <a:gd name="connsiteY115" fmla="*/ 769481 h 1203824"/>
                <a:gd name="connsiteX116" fmla="*/ 4453289 w 12192000"/>
                <a:gd name="connsiteY116" fmla="*/ 752531 h 1203824"/>
                <a:gd name="connsiteX117" fmla="*/ 4657971 w 12192000"/>
                <a:gd name="connsiteY117" fmla="*/ 795835 h 1203824"/>
                <a:gd name="connsiteX118" fmla="*/ 4682399 w 12192000"/>
                <a:gd name="connsiteY118" fmla="*/ 813876 h 1203824"/>
                <a:gd name="connsiteX119" fmla="*/ 4771814 w 12192000"/>
                <a:gd name="connsiteY119" fmla="*/ 907046 h 1203824"/>
                <a:gd name="connsiteX120" fmla="*/ 4827520 w 12192000"/>
                <a:gd name="connsiteY120" fmla="*/ 929876 h 1203824"/>
                <a:gd name="connsiteX121" fmla="*/ 4849942 w 12192000"/>
                <a:gd name="connsiteY121" fmla="*/ 933851 h 1203824"/>
                <a:gd name="connsiteX122" fmla="*/ 5009626 w 12192000"/>
                <a:gd name="connsiteY122" fmla="*/ 957896 h 1203824"/>
                <a:gd name="connsiteX123" fmla="*/ 5158711 w 12192000"/>
                <a:gd name="connsiteY123" fmla="*/ 963814 h 1203824"/>
                <a:gd name="connsiteX124" fmla="*/ 5376427 w 12192000"/>
                <a:gd name="connsiteY124" fmla="*/ 963151 h 1203824"/>
                <a:gd name="connsiteX125" fmla="*/ 5475787 w 12192000"/>
                <a:gd name="connsiteY125" fmla="*/ 980508 h 1203824"/>
                <a:gd name="connsiteX126" fmla="*/ 5653401 w 12192000"/>
                <a:gd name="connsiteY126" fmla="*/ 987268 h 1203824"/>
                <a:gd name="connsiteX127" fmla="*/ 5726340 w 12192000"/>
                <a:gd name="connsiteY127" fmla="*/ 985357 h 1203824"/>
                <a:gd name="connsiteX128" fmla="*/ 5790563 w 12192000"/>
                <a:gd name="connsiteY128" fmla="*/ 991300 h 1203824"/>
                <a:gd name="connsiteX129" fmla="*/ 5860260 w 12192000"/>
                <a:gd name="connsiteY129" fmla="*/ 1004958 h 1203824"/>
                <a:gd name="connsiteX130" fmla="*/ 6042101 w 12192000"/>
                <a:gd name="connsiteY130" fmla="*/ 1036226 h 1203824"/>
                <a:gd name="connsiteX131" fmla="*/ 6301998 w 12192000"/>
                <a:gd name="connsiteY131" fmla="*/ 989138 h 1203824"/>
                <a:gd name="connsiteX132" fmla="*/ 6452025 w 12192000"/>
                <a:gd name="connsiteY132" fmla="*/ 968489 h 1203824"/>
                <a:gd name="connsiteX133" fmla="*/ 6589205 w 12192000"/>
                <a:gd name="connsiteY133" fmla="*/ 939474 h 1203824"/>
                <a:gd name="connsiteX134" fmla="*/ 6631069 w 12192000"/>
                <a:gd name="connsiteY134" fmla="*/ 911222 h 1203824"/>
                <a:gd name="connsiteX135" fmla="*/ 6828274 w 12192000"/>
                <a:gd name="connsiteY135" fmla="*/ 942941 h 1203824"/>
                <a:gd name="connsiteX136" fmla="*/ 6900803 w 12192000"/>
                <a:gd name="connsiteY136" fmla="*/ 984140 h 1203824"/>
                <a:gd name="connsiteX137" fmla="*/ 7034668 w 12192000"/>
                <a:gd name="connsiteY137" fmla="*/ 1018665 h 1203824"/>
                <a:gd name="connsiteX138" fmla="*/ 7281067 w 12192000"/>
                <a:gd name="connsiteY138" fmla="*/ 966327 h 1203824"/>
                <a:gd name="connsiteX139" fmla="*/ 7412780 w 12192000"/>
                <a:gd name="connsiteY139" fmla="*/ 909206 h 1203824"/>
                <a:gd name="connsiteX140" fmla="*/ 7500327 w 12192000"/>
                <a:gd name="connsiteY140" fmla="*/ 894826 h 1203824"/>
                <a:gd name="connsiteX141" fmla="*/ 7662324 w 12192000"/>
                <a:gd name="connsiteY141" fmla="*/ 927415 h 1203824"/>
                <a:gd name="connsiteX142" fmla="*/ 7725334 w 12192000"/>
                <a:gd name="connsiteY142" fmla="*/ 924844 h 1203824"/>
                <a:gd name="connsiteX143" fmla="*/ 7833279 w 12192000"/>
                <a:gd name="connsiteY143" fmla="*/ 913031 h 1203824"/>
                <a:gd name="connsiteX144" fmla="*/ 7928605 w 12192000"/>
                <a:gd name="connsiteY144" fmla="*/ 881683 h 1203824"/>
                <a:gd name="connsiteX145" fmla="*/ 8146597 w 12192000"/>
                <a:gd name="connsiteY145" fmla="*/ 762968 h 1203824"/>
                <a:gd name="connsiteX146" fmla="*/ 8183577 w 12192000"/>
                <a:gd name="connsiteY146" fmla="*/ 749005 h 1203824"/>
                <a:gd name="connsiteX147" fmla="*/ 8250224 w 12192000"/>
                <a:gd name="connsiteY147" fmla="*/ 733642 h 1203824"/>
                <a:gd name="connsiteX148" fmla="*/ 8505929 w 12192000"/>
                <a:gd name="connsiteY148" fmla="*/ 626542 h 1203824"/>
                <a:gd name="connsiteX149" fmla="*/ 8564194 w 12192000"/>
                <a:gd name="connsiteY149" fmla="*/ 618796 h 1203824"/>
                <a:gd name="connsiteX150" fmla="*/ 8660705 w 12192000"/>
                <a:gd name="connsiteY150" fmla="*/ 611069 h 1203824"/>
                <a:gd name="connsiteX151" fmla="*/ 8762255 w 12192000"/>
                <a:gd name="connsiteY151" fmla="*/ 585060 h 1203824"/>
                <a:gd name="connsiteX152" fmla="*/ 8836439 w 12192000"/>
                <a:gd name="connsiteY152" fmla="*/ 566358 h 1203824"/>
                <a:gd name="connsiteX153" fmla="*/ 9050728 w 12192000"/>
                <a:gd name="connsiteY153" fmla="*/ 559575 h 1203824"/>
                <a:gd name="connsiteX154" fmla="*/ 9229627 w 12192000"/>
                <a:gd name="connsiteY154" fmla="*/ 557464 h 1203824"/>
                <a:gd name="connsiteX155" fmla="*/ 9253451 w 12192000"/>
                <a:gd name="connsiteY155" fmla="*/ 550855 h 1203824"/>
                <a:gd name="connsiteX156" fmla="*/ 9484214 w 12192000"/>
                <a:gd name="connsiteY156" fmla="*/ 498671 h 1203824"/>
                <a:gd name="connsiteX157" fmla="*/ 9582633 w 12192000"/>
                <a:gd name="connsiteY157" fmla="*/ 458384 h 1203824"/>
                <a:gd name="connsiteX158" fmla="*/ 9719670 w 12192000"/>
                <a:gd name="connsiteY158" fmla="*/ 415607 h 1203824"/>
                <a:gd name="connsiteX159" fmla="*/ 9871784 w 12192000"/>
                <a:gd name="connsiteY159" fmla="*/ 366147 h 1203824"/>
                <a:gd name="connsiteX160" fmla="*/ 9984494 w 12192000"/>
                <a:gd name="connsiteY160" fmla="*/ 336660 h 1203824"/>
                <a:gd name="connsiteX161" fmla="*/ 10154708 w 12192000"/>
                <a:gd name="connsiteY161" fmla="*/ 322193 h 1203824"/>
                <a:gd name="connsiteX162" fmla="*/ 10190446 w 12192000"/>
                <a:gd name="connsiteY162" fmla="*/ 325025 h 1203824"/>
                <a:gd name="connsiteX163" fmla="*/ 10530736 w 12192000"/>
                <a:gd name="connsiteY163" fmla="*/ 335953 h 1203824"/>
                <a:gd name="connsiteX164" fmla="*/ 10752157 w 12192000"/>
                <a:gd name="connsiteY164" fmla="*/ 305117 h 1203824"/>
                <a:gd name="connsiteX165" fmla="*/ 10824452 w 12192000"/>
                <a:gd name="connsiteY165" fmla="*/ 285927 h 1203824"/>
                <a:gd name="connsiteX166" fmla="*/ 10953152 w 12192000"/>
                <a:gd name="connsiteY166" fmla="*/ 228102 h 1203824"/>
                <a:gd name="connsiteX167" fmla="*/ 11011614 w 12192000"/>
                <a:gd name="connsiteY167" fmla="*/ 214096 h 1203824"/>
                <a:gd name="connsiteX168" fmla="*/ 11116031 w 12192000"/>
                <a:gd name="connsiteY168" fmla="*/ 195421 h 1203824"/>
                <a:gd name="connsiteX169" fmla="*/ 11344303 w 12192000"/>
                <a:gd name="connsiteY169" fmla="*/ 166629 h 1203824"/>
                <a:gd name="connsiteX170" fmla="*/ 11639050 w 12192000"/>
                <a:gd name="connsiteY170" fmla="*/ 108526 h 1203824"/>
                <a:gd name="connsiteX171" fmla="*/ 11757532 w 12192000"/>
                <a:gd name="connsiteY171" fmla="*/ 96530 h 1203824"/>
                <a:gd name="connsiteX172" fmla="*/ 11885799 w 12192000"/>
                <a:gd name="connsiteY172" fmla="*/ 86728 h 1203824"/>
                <a:gd name="connsiteX173" fmla="*/ 11922874 w 12192000"/>
                <a:gd name="connsiteY173" fmla="*/ 81060 h 1203824"/>
                <a:gd name="connsiteX174" fmla="*/ 12115331 w 12192000"/>
                <a:gd name="connsiteY174" fmla="*/ 33587 h 1203824"/>
                <a:gd name="connsiteX175" fmla="*/ 12158080 w 12192000"/>
                <a:gd name="connsiteY175" fmla="*/ 14081 h 120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1203824">
                  <a:moveTo>
                    <a:pt x="12192000" y="0"/>
                  </a:moveTo>
                  <a:lnTo>
                    <a:pt x="12192000" y="463429"/>
                  </a:lnTo>
                  <a:lnTo>
                    <a:pt x="12190876" y="463512"/>
                  </a:lnTo>
                  <a:cubicBezTo>
                    <a:pt x="12153133" y="467010"/>
                    <a:pt x="12115042" y="473200"/>
                    <a:pt x="12077245" y="476327"/>
                  </a:cubicBezTo>
                  <a:cubicBezTo>
                    <a:pt x="12046307" y="479040"/>
                    <a:pt x="12015359" y="479114"/>
                    <a:pt x="11984517" y="479927"/>
                  </a:cubicBezTo>
                  <a:cubicBezTo>
                    <a:pt x="11973265" y="480210"/>
                    <a:pt x="11961485" y="476792"/>
                    <a:pt x="11951600" y="478957"/>
                  </a:cubicBezTo>
                  <a:cubicBezTo>
                    <a:pt x="11853497" y="501074"/>
                    <a:pt x="11777036" y="475730"/>
                    <a:pt x="11690904" y="471970"/>
                  </a:cubicBezTo>
                  <a:cubicBezTo>
                    <a:pt x="11600358" y="467893"/>
                    <a:pt x="11511400" y="454530"/>
                    <a:pt x="11413965" y="476172"/>
                  </a:cubicBezTo>
                  <a:cubicBezTo>
                    <a:pt x="11355010" y="489304"/>
                    <a:pt x="11299073" y="508237"/>
                    <a:pt x="11240739" y="523169"/>
                  </a:cubicBezTo>
                  <a:cubicBezTo>
                    <a:pt x="11219994" y="528395"/>
                    <a:pt x="11196384" y="531385"/>
                    <a:pt x="11175005" y="532169"/>
                  </a:cubicBezTo>
                  <a:cubicBezTo>
                    <a:pt x="11071819" y="536506"/>
                    <a:pt x="10971303" y="549336"/>
                    <a:pt x="10873726" y="580253"/>
                  </a:cubicBezTo>
                  <a:cubicBezTo>
                    <a:pt x="10856992" y="585473"/>
                    <a:pt x="10839156" y="590660"/>
                    <a:pt x="10821306" y="593207"/>
                  </a:cubicBezTo>
                  <a:cubicBezTo>
                    <a:pt x="10723500" y="607162"/>
                    <a:pt x="10626924" y="616976"/>
                    <a:pt x="10530811" y="612184"/>
                  </a:cubicBezTo>
                  <a:cubicBezTo>
                    <a:pt x="10498527" y="610559"/>
                    <a:pt x="10460885" y="619895"/>
                    <a:pt x="10426049" y="623354"/>
                  </a:cubicBezTo>
                  <a:cubicBezTo>
                    <a:pt x="10393740" y="626644"/>
                    <a:pt x="10360820" y="630774"/>
                    <a:pt x="10329156" y="630948"/>
                  </a:cubicBezTo>
                  <a:cubicBezTo>
                    <a:pt x="10282924" y="631125"/>
                    <a:pt x="10240698" y="636395"/>
                    <a:pt x="10194727" y="648617"/>
                  </a:cubicBezTo>
                  <a:cubicBezTo>
                    <a:pt x="10150847" y="660165"/>
                    <a:pt x="10102287" y="664450"/>
                    <a:pt x="10055906" y="671256"/>
                  </a:cubicBezTo>
                  <a:cubicBezTo>
                    <a:pt x="10004174" y="678826"/>
                    <a:pt x="9952442" y="686395"/>
                    <a:pt x="9900551" y="692855"/>
                  </a:cubicBezTo>
                  <a:cubicBezTo>
                    <a:pt x="9879793" y="695439"/>
                    <a:pt x="9855180" y="691398"/>
                    <a:pt x="9838464" y="696804"/>
                  </a:cubicBezTo>
                  <a:cubicBezTo>
                    <a:pt x="9784563" y="714690"/>
                    <a:pt x="9727517" y="710557"/>
                    <a:pt x="9672957" y="723816"/>
                  </a:cubicBezTo>
                  <a:cubicBezTo>
                    <a:pt x="9646220" y="730464"/>
                    <a:pt x="9614440" y="727257"/>
                    <a:pt x="9585066" y="730692"/>
                  </a:cubicBezTo>
                  <a:cubicBezTo>
                    <a:pt x="9537047" y="736221"/>
                    <a:pt x="9489294" y="743601"/>
                    <a:pt x="9441407" y="750055"/>
                  </a:cubicBezTo>
                  <a:cubicBezTo>
                    <a:pt x="9425674" y="752111"/>
                    <a:pt x="9410218" y="753561"/>
                    <a:pt x="9394459" y="755431"/>
                  </a:cubicBezTo>
                  <a:cubicBezTo>
                    <a:pt x="9380484" y="757048"/>
                    <a:pt x="9365611" y="757472"/>
                    <a:pt x="9352590" y="760650"/>
                  </a:cubicBezTo>
                  <a:cubicBezTo>
                    <a:pt x="9305415" y="772102"/>
                    <a:pt x="9259379" y="786411"/>
                    <a:pt x="9211614" y="796248"/>
                  </a:cubicBezTo>
                  <a:cubicBezTo>
                    <a:pt x="9170220" y="804796"/>
                    <a:pt x="9126523" y="807444"/>
                    <a:pt x="9084667" y="815303"/>
                  </a:cubicBezTo>
                  <a:cubicBezTo>
                    <a:pt x="9010868" y="829042"/>
                    <a:pt x="8937412" y="845188"/>
                    <a:pt x="8863666" y="859298"/>
                  </a:cubicBezTo>
                  <a:cubicBezTo>
                    <a:pt x="8847706" y="862330"/>
                    <a:pt x="8830271" y="860096"/>
                    <a:pt x="8813796" y="862070"/>
                  </a:cubicBezTo>
                  <a:cubicBezTo>
                    <a:pt x="8762262" y="868479"/>
                    <a:pt x="8710833" y="875626"/>
                    <a:pt x="8659351" y="882406"/>
                  </a:cubicBezTo>
                  <a:cubicBezTo>
                    <a:pt x="8630055" y="886396"/>
                    <a:pt x="8600505" y="891179"/>
                    <a:pt x="8571352" y="893639"/>
                  </a:cubicBezTo>
                  <a:cubicBezTo>
                    <a:pt x="8532843" y="896868"/>
                    <a:pt x="8497743" y="898476"/>
                    <a:pt x="8464106" y="918004"/>
                  </a:cubicBezTo>
                  <a:cubicBezTo>
                    <a:pt x="8412327" y="948238"/>
                    <a:pt x="8341122" y="949523"/>
                    <a:pt x="8278324" y="963769"/>
                  </a:cubicBezTo>
                  <a:cubicBezTo>
                    <a:pt x="8262086" y="967408"/>
                    <a:pt x="8245335" y="969987"/>
                    <a:pt x="8229128" y="973810"/>
                  </a:cubicBezTo>
                  <a:cubicBezTo>
                    <a:pt x="8199180" y="980915"/>
                    <a:pt x="8169646" y="988338"/>
                    <a:pt x="8139751" y="995815"/>
                  </a:cubicBezTo>
                  <a:cubicBezTo>
                    <a:pt x="8134478" y="997132"/>
                    <a:pt x="8128438" y="998185"/>
                    <a:pt x="8123571" y="999822"/>
                  </a:cubicBezTo>
                  <a:cubicBezTo>
                    <a:pt x="8078628" y="1014164"/>
                    <a:pt x="8034565" y="1029514"/>
                    <a:pt x="7988699" y="1042479"/>
                  </a:cubicBezTo>
                  <a:cubicBezTo>
                    <a:pt x="7966302" y="1048884"/>
                    <a:pt x="7941011" y="1052871"/>
                    <a:pt x="7917214" y="1054565"/>
                  </a:cubicBezTo>
                  <a:cubicBezTo>
                    <a:pt x="7847636" y="1059584"/>
                    <a:pt x="7779165" y="1067276"/>
                    <a:pt x="7710915" y="1084190"/>
                  </a:cubicBezTo>
                  <a:cubicBezTo>
                    <a:pt x="7683826" y="1090885"/>
                    <a:pt x="7652466" y="1090640"/>
                    <a:pt x="7622959" y="1093150"/>
                  </a:cubicBezTo>
                  <a:cubicBezTo>
                    <a:pt x="7552361" y="1098691"/>
                    <a:pt x="7481710" y="1103861"/>
                    <a:pt x="7410782" y="1109640"/>
                  </a:cubicBezTo>
                  <a:cubicBezTo>
                    <a:pt x="7366505" y="1113312"/>
                    <a:pt x="7322030" y="1118147"/>
                    <a:pt x="7277754" y="1121822"/>
                  </a:cubicBezTo>
                  <a:cubicBezTo>
                    <a:pt x="7226619" y="1125906"/>
                    <a:pt x="7175601" y="1128277"/>
                    <a:pt x="7124540" y="1132918"/>
                  </a:cubicBezTo>
                  <a:cubicBezTo>
                    <a:pt x="7066293" y="1138207"/>
                    <a:pt x="7008028" y="1145955"/>
                    <a:pt x="6949752" y="1151058"/>
                  </a:cubicBezTo>
                  <a:cubicBezTo>
                    <a:pt x="6843217" y="1160027"/>
                    <a:pt x="6736882" y="1167834"/>
                    <a:pt x="6630249" y="1176063"/>
                  </a:cubicBezTo>
                  <a:cubicBezTo>
                    <a:pt x="6526849" y="1184018"/>
                    <a:pt x="6423556" y="1192713"/>
                    <a:pt x="6320634" y="1198901"/>
                  </a:cubicBezTo>
                  <a:cubicBezTo>
                    <a:pt x="6277297" y="1201496"/>
                    <a:pt x="6235232" y="1197679"/>
                    <a:pt x="6192343" y="1198323"/>
                  </a:cubicBezTo>
                  <a:cubicBezTo>
                    <a:pt x="6117131" y="1199612"/>
                    <a:pt x="6041418" y="1202485"/>
                    <a:pt x="5966562" y="1203723"/>
                  </a:cubicBezTo>
                  <a:cubicBezTo>
                    <a:pt x="5933144" y="1204338"/>
                    <a:pt x="5900754" y="1201974"/>
                    <a:pt x="5867227" y="1201847"/>
                  </a:cubicBezTo>
                  <a:cubicBezTo>
                    <a:pt x="5788180" y="1201796"/>
                    <a:pt x="5708354" y="1203933"/>
                    <a:pt x="5630172" y="1202248"/>
                  </a:cubicBezTo>
                  <a:cubicBezTo>
                    <a:pt x="5535908" y="1200213"/>
                    <a:pt x="5442984" y="1194779"/>
                    <a:pt x="5348949" y="1191768"/>
                  </a:cubicBezTo>
                  <a:cubicBezTo>
                    <a:pt x="5313810" y="1190551"/>
                    <a:pt x="5277251" y="1192179"/>
                    <a:pt x="5241228" y="1192408"/>
                  </a:cubicBezTo>
                  <a:cubicBezTo>
                    <a:pt x="5151316" y="1192775"/>
                    <a:pt x="5061657" y="1192349"/>
                    <a:pt x="4971133" y="1193559"/>
                  </a:cubicBezTo>
                  <a:cubicBezTo>
                    <a:pt x="4937685" y="1193988"/>
                    <a:pt x="4903114" y="1199299"/>
                    <a:pt x="4869416" y="1200519"/>
                  </a:cubicBezTo>
                  <a:cubicBezTo>
                    <a:pt x="4830283" y="1201947"/>
                    <a:pt x="4791348" y="1202215"/>
                    <a:pt x="4753274" y="1200850"/>
                  </a:cubicBezTo>
                  <a:cubicBezTo>
                    <a:pt x="4705682" y="1199144"/>
                    <a:pt x="4659172" y="1194829"/>
                    <a:pt x="4611883" y="1192701"/>
                  </a:cubicBezTo>
                  <a:cubicBezTo>
                    <a:pt x="4533819" y="1189298"/>
                    <a:pt x="4455420" y="1186135"/>
                    <a:pt x="4376825" y="1184131"/>
                  </a:cubicBezTo>
                  <a:cubicBezTo>
                    <a:pt x="4347226" y="1183446"/>
                    <a:pt x="4315374" y="1187423"/>
                    <a:pt x="4285471" y="1187158"/>
                  </a:cubicBezTo>
                  <a:cubicBezTo>
                    <a:pt x="4145774" y="1185753"/>
                    <a:pt x="4006046" y="1184162"/>
                    <a:pt x="3866543" y="1181596"/>
                  </a:cubicBezTo>
                  <a:cubicBezTo>
                    <a:pt x="3794230" y="1180207"/>
                    <a:pt x="3723633" y="1175551"/>
                    <a:pt x="3651342" y="1174348"/>
                  </a:cubicBezTo>
                  <a:cubicBezTo>
                    <a:pt x="3607885" y="1173562"/>
                    <a:pt x="3561907" y="1178044"/>
                    <a:pt x="3518453" y="1177258"/>
                  </a:cubicBezTo>
                  <a:cubicBezTo>
                    <a:pt x="3478287" y="1176568"/>
                    <a:pt x="3440399" y="1171400"/>
                    <a:pt x="3400818" y="1169685"/>
                  </a:cubicBezTo>
                  <a:cubicBezTo>
                    <a:pt x="3279824" y="1164099"/>
                    <a:pt x="3157310" y="1160621"/>
                    <a:pt x="3037154" y="1153217"/>
                  </a:cubicBezTo>
                  <a:cubicBezTo>
                    <a:pt x="2978373" y="1149708"/>
                    <a:pt x="2922429" y="1140508"/>
                    <a:pt x="2866260" y="1132283"/>
                  </a:cubicBezTo>
                  <a:cubicBezTo>
                    <a:pt x="2771049" y="1118489"/>
                    <a:pt x="2677107" y="1103380"/>
                    <a:pt x="2582173" y="1088979"/>
                  </a:cubicBezTo>
                  <a:cubicBezTo>
                    <a:pt x="2511090" y="1078352"/>
                    <a:pt x="2447356" y="1063086"/>
                    <a:pt x="2395406" y="1035945"/>
                  </a:cubicBezTo>
                  <a:cubicBezTo>
                    <a:pt x="2371411" y="1023508"/>
                    <a:pt x="2331675" y="1015582"/>
                    <a:pt x="2294751" y="1014618"/>
                  </a:cubicBezTo>
                  <a:cubicBezTo>
                    <a:pt x="2228580" y="1012920"/>
                    <a:pt x="2177384" y="998698"/>
                    <a:pt x="2122944" y="984751"/>
                  </a:cubicBezTo>
                  <a:cubicBezTo>
                    <a:pt x="2054121" y="967003"/>
                    <a:pt x="1981585" y="951294"/>
                    <a:pt x="1905504" y="941380"/>
                  </a:cubicBezTo>
                  <a:cubicBezTo>
                    <a:pt x="1830544" y="931682"/>
                    <a:pt x="1747929" y="932141"/>
                    <a:pt x="1671045" y="924228"/>
                  </a:cubicBezTo>
                  <a:cubicBezTo>
                    <a:pt x="1625936" y="919523"/>
                    <a:pt x="1585613" y="907528"/>
                    <a:pt x="1543856" y="898190"/>
                  </a:cubicBezTo>
                  <a:cubicBezTo>
                    <a:pt x="1502093" y="888855"/>
                    <a:pt x="1460606" y="878913"/>
                    <a:pt x="1419784" y="868500"/>
                  </a:cubicBezTo>
                  <a:cubicBezTo>
                    <a:pt x="1397486" y="862806"/>
                    <a:pt x="1378078" y="854435"/>
                    <a:pt x="1355116" y="849214"/>
                  </a:cubicBezTo>
                  <a:cubicBezTo>
                    <a:pt x="1311848" y="839527"/>
                    <a:pt x="1265353" y="832754"/>
                    <a:pt x="1223713" y="821702"/>
                  </a:cubicBezTo>
                  <a:cubicBezTo>
                    <a:pt x="1183577" y="811001"/>
                    <a:pt x="1138864" y="809072"/>
                    <a:pt x="1094193" y="804872"/>
                  </a:cubicBezTo>
                  <a:cubicBezTo>
                    <a:pt x="1060244" y="801784"/>
                    <a:pt x="1034230" y="787936"/>
                    <a:pt x="1001115" y="783030"/>
                  </a:cubicBezTo>
                  <a:cubicBezTo>
                    <a:pt x="953853" y="775990"/>
                    <a:pt x="916853" y="764276"/>
                    <a:pt x="879548" y="747884"/>
                  </a:cubicBezTo>
                  <a:cubicBezTo>
                    <a:pt x="837586" y="729513"/>
                    <a:pt x="770061" y="725929"/>
                    <a:pt x="711163" y="719039"/>
                  </a:cubicBezTo>
                  <a:cubicBezTo>
                    <a:pt x="661152" y="713146"/>
                    <a:pt x="604343" y="715774"/>
                    <a:pt x="557941" y="707101"/>
                  </a:cubicBezTo>
                  <a:cubicBezTo>
                    <a:pt x="525381" y="700984"/>
                    <a:pt x="499355" y="684493"/>
                    <a:pt x="480347" y="668702"/>
                  </a:cubicBezTo>
                  <a:cubicBezTo>
                    <a:pt x="437718" y="632865"/>
                    <a:pt x="370204" y="616630"/>
                    <a:pt x="296224" y="603583"/>
                  </a:cubicBezTo>
                  <a:cubicBezTo>
                    <a:pt x="220741" y="590184"/>
                    <a:pt x="148480" y="573869"/>
                    <a:pt x="72689" y="560892"/>
                  </a:cubicBezTo>
                  <a:lnTo>
                    <a:pt x="0" y="543486"/>
                  </a:lnTo>
                  <a:lnTo>
                    <a:pt x="0" y="384357"/>
                  </a:lnTo>
                  <a:lnTo>
                    <a:pt x="51784" y="393937"/>
                  </a:lnTo>
                  <a:cubicBezTo>
                    <a:pt x="104770" y="397707"/>
                    <a:pt x="153378" y="409086"/>
                    <a:pt x="205561" y="414859"/>
                  </a:cubicBezTo>
                  <a:cubicBezTo>
                    <a:pt x="254062" y="420400"/>
                    <a:pt x="305001" y="422574"/>
                    <a:pt x="354391" y="426667"/>
                  </a:cubicBezTo>
                  <a:cubicBezTo>
                    <a:pt x="386450" y="429269"/>
                    <a:pt x="420771" y="429847"/>
                    <a:pt x="448281" y="436308"/>
                  </a:cubicBezTo>
                  <a:cubicBezTo>
                    <a:pt x="499904" y="448391"/>
                    <a:pt x="551004" y="446576"/>
                    <a:pt x="611518" y="434166"/>
                  </a:cubicBezTo>
                  <a:cubicBezTo>
                    <a:pt x="654695" y="425361"/>
                    <a:pt x="702395" y="422710"/>
                    <a:pt x="746076" y="422520"/>
                  </a:cubicBezTo>
                  <a:cubicBezTo>
                    <a:pt x="798481" y="422218"/>
                    <a:pt x="848400" y="419817"/>
                    <a:pt x="902724" y="409989"/>
                  </a:cubicBezTo>
                  <a:cubicBezTo>
                    <a:pt x="977291" y="396518"/>
                    <a:pt x="1048428" y="397321"/>
                    <a:pt x="1113854" y="414230"/>
                  </a:cubicBezTo>
                  <a:cubicBezTo>
                    <a:pt x="1184155" y="432145"/>
                    <a:pt x="1258677" y="446437"/>
                    <a:pt x="1333449" y="459938"/>
                  </a:cubicBezTo>
                  <a:cubicBezTo>
                    <a:pt x="1354772" y="463883"/>
                    <a:pt x="1385284" y="463304"/>
                    <a:pt x="1408608" y="458278"/>
                  </a:cubicBezTo>
                  <a:cubicBezTo>
                    <a:pt x="1483492" y="441930"/>
                    <a:pt x="1561495" y="427025"/>
                    <a:pt x="1630191" y="403061"/>
                  </a:cubicBezTo>
                  <a:cubicBezTo>
                    <a:pt x="1735315" y="366348"/>
                    <a:pt x="1840887" y="337881"/>
                    <a:pt x="1956289" y="332366"/>
                  </a:cubicBezTo>
                  <a:cubicBezTo>
                    <a:pt x="1986669" y="330865"/>
                    <a:pt x="2019100" y="336056"/>
                    <a:pt x="2042814" y="344002"/>
                  </a:cubicBezTo>
                  <a:cubicBezTo>
                    <a:pt x="2085261" y="358150"/>
                    <a:pt x="2126350" y="370413"/>
                    <a:pt x="2183420" y="369635"/>
                  </a:cubicBezTo>
                  <a:cubicBezTo>
                    <a:pt x="2235035" y="368879"/>
                    <a:pt x="2279659" y="405942"/>
                    <a:pt x="2269566" y="439859"/>
                  </a:cubicBezTo>
                  <a:cubicBezTo>
                    <a:pt x="2258267" y="478101"/>
                    <a:pt x="2277762" y="504964"/>
                    <a:pt x="2331129" y="524163"/>
                  </a:cubicBezTo>
                  <a:cubicBezTo>
                    <a:pt x="2352980" y="531807"/>
                    <a:pt x="2364861" y="546162"/>
                    <a:pt x="2385112" y="555357"/>
                  </a:cubicBezTo>
                  <a:cubicBezTo>
                    <a:pt x="2401860" y="562976"/>
                    <a:pt x="2421927" y="570875"/>
                    <a:pt x="2444033" y="572629"/>
                  </a:cubicBezTo>
                  <a:cubicBezTo>
                    <a:pt x="2483469" y="575878"/>
                    <a:pt x="2509763" y="584022"/>
                    <a:pt x="2525979" y="603233"/>
                  </a:cubicBezTo>
                  <a:cubicBezTo>
                    <a:pt x="2549282" y="631254"/>
                    <a:pt x="2578520" y="657481"/>
                    <a:pt x="2603911" y="684825"/>
                  </a:cubicBezTo>
                  <a:cubicBezTo>
                    <a:pt x="2618910" y="700624"/>
                    <a:pt x="2643515" y="707120"/>
                    <a:pt x="2678828" y="706990"/>
                  </a:cubicBezTo>
                  <a:cubicBezTo>
                    <a:pt x="2699243" y="707100"/>
                    <a:pt x="2725615" y="705603"/>
                    <a:pt x="2738094" y="711376"/>
                  </a:cubicBezTo>
                  <a:cubicBezTo>
                    <a:pt x="2805960" y="742855"/>
                    <a:pt x="2895980" y="733032"/>
                    <a:pt x="2983806" y="728243"/>
                  </a:cubicBezTo>
                  <a:cubicBezTo>
                    <a:pt x="2993929" y="727744"/>
                    <a:pt x="3004007" y="726871"/>
                    <a:pt x="3013997" y="725446"/>
                  </a:cubicBezTo>
                  <a:cubicBezTo>
                    <a:pt x="3136002" y="707474"/>
                    <a:pt x="3250133" y="713470"/>
                    <a:pt x="3364419" y="720577"/>
                  </a:cubicBezTo>
                  <a:cubicBezTo>
                    <a:pt x="3394563" y="722507"/>
                    <a:pt x="3428050" y="719807"/>
                    <a:pt x="3460521" y="717628"/>
                  </a:cubicBezTo>
                  <a:cubicBezTo>
                    <a:pt x="3545330" y="712137"/>
                    <a:pt x="3633314" y="698262"/>
                    <a:pt x="3710982" y="714182"/>
                  </a:cubicBezTo>
                  <a:cubicBezTo>
                    <a:pt x="3772122" y="726607"/>
                    <a:pt x="3825029" y="745116"/>
                    <a:pt x="3850961" y="778802"/>
                  </a:cubicBezTo>
                  <a:cubicBezTo>
                    <a:pt x="3868395" y="801427"/>
                    <a:pt x="3898481" y="813185"/>
                    <a:pt x="3946286" y="816372"/>
                  </a:cubicBezTo>
                  <a:cubicBezTo>
                    <a:pt x="3987480" y="819179"/>
                    <a:pt x="4025130" y="827781"/>
                    <a:pt x="4065132" y="832459"/>
                  </a:cubicBezTo>
                  <a:cubicBezTo>
                    <a:pt x="4086246" y="834922"/>
                    <a:pt x="4110400" y="838274"/>
                    <a:pt x="4132173" y="835167"/>
                  </a:cubicBezTo>
                  <a:cubicBezTo>
                    <a:pt x="4190358" y="826865"/>
                    <a:pt x="4249453" y="817300"/>
                    <a:pt x="4305858" y="804156"/>
                  </a:cubicBezTo>
                  <a:cubicBezTo>
                    <a:pt x="4334041" y="797490"/>
                    <a:pt x="4360739" y="782919"/>
                    <a:pt x="4382131" y="769481"/>
                  </a:cubicBezTo>
                  <a:cubicBezTo>
                    <a:pt x="4404161" y="755388"/>
                    <a:pt x="4425552" y="747047"/>
                    <a:pt x="4453289" y="752531"/>
                  </a:cubicBezTo>
                  <a:cubicBezTo>
                    <a:pt x="4522267" y="766292"/>
                    <a:pt x="4590589" y="780524"/>
                    <a:pt x="4657971" y="795835"/>
                  </a:cubicBezTo>
                  <a:cubicBezTo>
                    <a:pt x="4669645" y="798513"/>
                    <a:pt x="4675987" y="807238"/>
                    <a:pt x="4682399" y="813876"/>
                  </a:cubicBezTo>
                  <a:cubicBezTo>
                    <a:pt x="4712325" y="844914"/>
                    <a:pt x="4739115" y="876968"/>
                    <a:pt x="4771814" y="907046"/>
                  </a:cubicBezTo>
                  <a:cubicBezTo>
                    <a:pt x="4783117" y="917329"/>
                    <a:pt x="4807945" y="922850"/>
                    <a:pt x="4827520" y="929876"/>
                  </a:cubicBezTo>
                  <a:cubicBezTo>
                    <a:pt x="4833681" y="932206"/>
                    <a:pt x="4845543" y="931081"/>
                    <a:pt x="4849942" y="933851"/>
                  </a:cubicBezTo>
                  <a:cubicBezTo>
                    <a:pt x="4888949" y="959631"/>
                    <a:pt x="4951287" y="954890"/>
                    <a:pt x="5009626" y="957896"/>
                  </a:cubicBezTo>
                  <a:cubicBezTo>
                    <a:pt x="5059523" y="960407"/>
                    <a:pt x="5111928" y="960104"/>
                    <a:pt x="5158711" y="963814"/>
                  </a:cubicBezTo>
                  <a:cubicBezTo>
                    <a:pt x="5231307" y="969696"/>
                    <a:pt x="5298173" y="973751"/>
                    <a:pt x="5376427" y="963151"/>
                  </a:cubicBezTo>
                  <a:cubicBezTo>
                    <a:pt x="5408579" y="958754"/>
                    <a:pt x="5448461" y="970245"/>
                    <a:pt x="5475787" y="980508"/>
                  </a:cubicBezTo>
                  <a:cubicBezTo>
                    <a:pt x="5528518" y="1000363"/>
                    <a:pt x="5584839" y="1001958"/>
                    <a:pt x="5653401" y="987268"/>
                  </a:cubicBezTo>
                  <a:cubicBezTo>
                    <a:pt x="5676008" y="982341"/>
                    <a:pt x="5702558" y="984595"/>
                    <a:pt x="5726340" y="985357"/>
                  </a:cubicBezTo>
                  <a:cubicBezTo>
                    <a:pt x="5748643" y="985952"/>
                    <a:pt x="5770110" y="988364"/>
                    <a:pt x="5790563" y="991300"/>
                  </a:cubicBezTo>
                  <a:cubicBezTo>
                    <a:pt x="5815128" y="994969"/>
                    <a:pt x="5845522" y="996110"/>
                    <a:pt x="5860260" y="1004958"/>
                  </a:cubicBezTo>
                  <a:cubicBezTo>
                    <a:pt x="5906803" y="1032493"/>
                    <a:pt x="5977069" y="1037385"/>
                    <a:pt x="6042101" y="1036226"/>
                  </a:cubicBezTo>
                  <a:cubicBezTo>
                    <a:pt x="6128232" y="1034888"/>
                    <a:pt x="6222269" y="1027704"/>
                    <a:pt x="6301998" y="989138"/>
                  </a:cubicBezTo>
                  <a:cubicBezTo>
                    <a:pt x="6349672" y="965909"/>
                    <a:pt x="6396952" y="955198"/>
                    <a:pt x="6452025" y="968489"/>
                  </a:cubicBezTo>
                  <a:cubicBezTo>
                    <a:pt x="6489401" y="977695"/>
                    <a:pt x="6558002" y="960731"/>
                    <a:pt x="6589205" y="939474"/>
                  </a:cubicBezTo>
                  <a:cubicBezTo>
                    <a:pt x="6600499" y="931821"/>
                    <a:pt x="6612148" y="924116"/>
                    <a:pt x="6631069" y="911222"/>
                  </a:cubicBezTo>
                  <a:cubicBezTo>
                    <a:pt x="6674305" y="951313"/>
                    <a:pt x="6752346" y="944332"/>
                    <a:pt x="6828274" y="942941"/>
                  </a:cubicBezTo>
                  <a:cubicBezTo>
                    <a:pt x="6874780" y="942157"/>
                    <a:pt x="6889173" y="963896"/>
                    <a:pt x="6900803" y="984140"/>
                  </a:cubicBezTo>
                  <a:cubicBezTo>
                    <a:pt x="6921316" y="1020676"/>
                    <a:pt x="6959796" y="1032557"/>
                    <a:pt x="7034668" y="1018665"/>
                  </a:cubicBezTo>
                  <a:cubicBezTo>
                    <a:pt x="7117337" y="1003282"/>
                    <a:pt x="7199637" y="985309"/>
                    <a:pt x="7281067" y="966327"/>
                  </a:cubicBezTo>
                  <a:cubicBezTo>
                    <a:pt x="7332521" y="954266"/>
                    <a:pt x="7378029" y="936255"/>
                    <a:pt x="7412780" y="909206"/>
                  </a:cubicBezTo>
                  <a:cubicBezTo>
                    <a:pt x="7446535" y="882864"/>
                    <a:pt x="7455445" y="884046"/>
                    <a:pt x="7500327" y="894826"/>
                  </a:cubicBezTo>
                  <a:cubicBezTo>
                    <a:pt x="7552743" y="907363"/>
                    <a:pt x="7606735" y="918164"/>
                    <a:pt x="7662324" y="927415"/>
                  </a:cubicBezTo>
                  <a:cubicBezTo>
                    <a:pt x="7679867" y="930387"/>
                    <a:pt x="7704114" y="926740"/>
                    <a:pt x="7725334" y="924844"/>
                  </a:cubicBezTo>
                  <a:cubicBezTo>
                    <a:pt x="7761320" y="921787"/>
                    <a:pt x="7798617" y="920242"/>
                    <a:pt x="7833279" y="913031"/>
                  </a:cubicBezTo>
                  <a:cubicBezTo>
                    <a:pt x="7866516" y="906023"/>
                    <a:pt x="7898634" y="893700"/>
                    <a:pt x="7928605" y="881683"/>
                  </a:cubicBezTo>
                  <a:cubicBezTo>
                    <a:pt x="8012311" y="848025"/>
                    <a:pt x="8088138" y="810205"/>
                    <a:pt x="8146597" y="762968"/>
                  </a:cubicBezTo>
                  <a:cubicBezTo>
                    <a:pt x="8154091" y="756800"/>
                    <a:pt x="8170249" y="752606"/>
                    <a:pt x="8183577" y="749005"/>
                  </a:cubicBezTo>
                  <a:cubicBezTo>
                    <a:pt x="8205312" y="743071"/>
                    <a:pt x="8227788" y="737222"/>
                    <a:pt x="8250224" y="733642"/>
                  </a:cubicBezTo>
                  <a:cubicBezTo>
                    <a:pt x="8359189" y="716209"/>
                    <a:pt x="8441164" y="678078"/>
                    <a:pt x="8505929" y="626542"/>
                  </a:cubicBezTo>
                  <a:cubicBezTo>
                    <a:pt x="8524585" y="611796"/>
                    <a:pt x="8540107" y="608259"/>
                    <a:pt x="8564194" y="618796"/>
                  </a:cubicBezTo>
                  <a:cubicBezTo>
                    <a:pt x="8592162" y="631043"/>
                    <a:pt x="8628032" y="619507"/>
                    <a:pt x="8660705" y="611069"/>
                  </a:cubicBezTo>
                  <a:cubicBezTo>
                    <a:pt x="8694442" y="602479"/>
                    <a:pt x="8728514" y="593651"/>
                    <a:pt x="8762255" y="585060"/>
                  </a:cubicBezTo>
                  <a:cubicBezTo>
                    <a:pt x="8787227" y="578855"/>
                    <a:pt x="8811899" y="573069"/>
                    <a:pt x="8836439" y="566358"/>
                  </a:cubicBezTo>
                  <a:cubicBezTo>
                    <a:pt x="8912856" y="545447"/>
                    <a:pt x="8983243" y="538425"/>
                    <a:pt x="9050728" y="559575"/>
                  </a:cubicBezTo>
                  <a:cubicBezTo>
                    <a:pt x="9102219" y="575830"/>
                    <a:pt x="9164950" y="573868"/>
                    <a:pt x="9229627" y="557464"/>
                  </a:cubicBezTo>
                  <a:cubicBezTo>
                    <a:pt x="9237706" y="555368"/>
                    <a:pt x="9247529" y="550190"/>
                    <a:pt x="9253451" y="550855"/>
                  </a:cubicBezTo>
                  <a:cubicBezTo>
                    <a:pt x="9342568" y="560232"/>
                    <a:pt x="9405310" y="512383"/>
                    <a:pt x="9484214" y="498671"/>
                  </a:cubicBezTo>
                  <a:cubicBezTo>
                    <a:pt x="9519035" y="492570"/>
                    <a:pt x="9552778" y="473783"/>
                    <a:pt x="9582633" y="458384"/>
                  </a:cubicBezTo>
                  <a:cubicBezTo>
                    <a:pt x="9623689" y="437231"/>
                    <a:pt x="9660183" y="417297"/>
                    <a:pt x="9719670" y="415607"/>
                  </a:cubicBezTo>
                  <a:cubicBezTo>
                    <a:pt x="9779189" y="414101"/>
                    <a:pt x="9830940" y="393878"/>
                    <a:pt x="9871784" y="366147"/>
                  </a:cubicBezTo>
                  <a:cubicBezTo>
                    <a:pt x="9903014" y="345075"/>
                    <a:pt x="9939570" y="338349"/>
                    <a:pt x="9984494" y="336660"/>
                  </a:cubicBezTo>
                  <a:cubicBezTo>
                    <a:pt x="10040642" y="334503"/>
                    <a:pt x="10098165" y="326674"/>
                    <a:pt x="10154708" y="322193"/>
                  </a:cubicBezTo>
                  <a:cubicBezTo>
                    <a:pt x="10166953" y="321201"/>
                    <a:pt x="10182669" y="321603"/>
                    <a:pt x="10190446" y="325025"/>
                  </a:cubicBezTo>
                  <a:cubicBezTo>
                    <a:pt x="10285769" y="367692"/>
                    <a:pt x="10408999" y="350677"/>
                    <a:pt x="10530736" y="335953"/>
                  </a:cubicBezTo>
                  <a:cubicBezTo>
                    <a:pt x="10604506" y="327127"/>
                    <a:pt x="10678397" y="316584"/>
                    <a:pt x="10752157" y="305117"/>
                  </a:cubicBezTo>
                  <a:cubicBezTo>
                    <a:pt x="10777120" y="301365"/>
                    <a:pt x="10803110" y="294636"/>
                    <a:pt x="10824452" y="285927"/>
                  </a:cubicBezTo>
                  <a:cubicBezTo>
                    <a:pt x="10868837" y="267698"/>
                    <a:pt x="10909147" y="246465"/>
                    <a:pt x="10953152" y="228102"/>
                  </a:cubicBezTo>
                  <a:cubicBezTo>
                    <a:pt x="10969622" y="221030"/>
                    <a:pt x="10991730" y="217688"/>
                    <a:pt x="11011614" y="214096"/>
                  </a:cubicBezTo>
                  <a:cubicBezTo>
                    <a:pt x="11046743" y="207573"/>
                    <a:pt x="11086641" y="206412"/>
                    <a:pt x="11116031" y="195421"/>
                  </a:cubicBezTo>
                  <a:cubicBezTo>
                    <a:pt x="11192467" y="166956"/>
                    <a:pt x="11266913" y="160299"/>
                    <a:pt x="11344303" y="166629"/>
                  </a:cubicBezTo>
                  <a:cubicBezTo>
                    <a:pt x="11452657" y="175527"/>
                    <a:pt x="11551626" y="159519"/>
                    <a:pt x="11639050" y="108526"/>
                  </a:cubicBezTo>
                  <a:cubicBezTo>
                    <a:pt x="11678385" y="85543"/>
                    <a:pt x="11720243" y="87879"/>
                    <a:pt x="11757532" y="96530"/>
                  </a:cubicBezTo>
                  <a:cubicBezTo>
                    <a:pt x="11800499" y="106640"/>
                    <a:pt x="11840704" y="105056"/>
                    <a:pt x="11885799" y="86728"/>
                  </a:cubicBezTo>
                  <a:cubicBezTo>
                    <a:pt x="11895784" y="82659"/>
                    <a:pt x="11910604" y="81867"/>
                    <a:pt x="11922874" y="81060"/>
                  </a:cubicBezTo>
                  <a:cubicBezTo>
                    <a:pt x="11992783" y="75806"/>
                    <a:pt x="12063500" y="73647"/>
                    <a:pt x="12115331" y="33587"/>
                  </a:cubicBezTo>
                  <a:cubicBezTo>
                    <a:pt x="12125500" y="25715"/>
                    <a:pt x="12143693" y="20477"/>
                    <a:pt x="12158080" y="1408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9">
              <a:extLst>
                <a:ext uri="{FF2B5EF4-FFF2-40B4-BE49-F238E27FC236}">
                  <a16:creationId xmlns:a16="http://schemas.microsoft.com/office/drawing/2014/main" id="{4D5B31CC-C9E7-4266-8B47-527FDAC26B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0" y="3327171"/>
              <a:ext cx="12192000" cy="1203824"/>
            </a:xfrm>
            <a:custGeom>
              <a:avLst/>
              <a:gdLst>
                <a:gd name="connsiteX0" fmla="*/ 12192000 w 12192000"/>
                <a:gd name="connsiteY0" fmla="*/ 0 h 1203824"/>
                <a:gd name="connsiteX1" fmla="*/ 12192000 w 12192000"/>
                <a:gd name="connsiteY1" fmla="*/ 463429 h 1203824"/>
                <a:gd name="connsiteX2" fmla="*/ 12190876 w 12192000"/>
                <a:gd name="connsiteY2" fmla="*/ 463512 h 1203824"/>
                <a:gd name="connsiteX3" fmla="*/ 12077245 w 12192000"/>
                <a:gd name="connsiteY3" fmla="*/ 476327 h 1203824"/>
                <a:gd name="connsiteX4" fmla="*/ 11984517 w 12192000"/>
                <a:gd name="connsiteY4" fmla="*/ 479927 h 1203824"/>
                <a:gd name="connsiteX5" fmla="*/ 11951600 w 12192000"/>
                <a:gd name="connsiteY5" fmla="*/ 478957 h 1203824"/>
                <a:gd name="connsiteX6" fmla="*/ 11690904 w 12192000"/>
                <a:gd name="connsiteY6" fmla="*/ 471970 h 1203824"/>
                <a:gd name="connsiteX7" fmla="*/ 11413965 w 12192000"/>
                <a:gd name="connsiteY7" fmla="*/ 476172 h 1203824"/>
                <a:gd name="connsiteX8" fmla="*/ 11240739 w 12192000"/>
                <a:gd name="connsiteY8" fmla="*/ 523169 h 1203824"/>
                <a:gd name="connsiteX9" fmla="*/ 11175005 w 12192000"/>
                <a:gd name="connsiteY9" fmla="*/ 532169 h 1203824"/>
                <a:gd name="connsiteX10" fmla="*/ 10873726 w 12192000"/>
                <a:gd name="connsiteY10" fmla="*/ 580253 h 1203824"/>
                <a:gd name="connsiteX11" fmla="*/ 10821306 w 12192000"/>
                <a:gd name="connsiteY11" fmla="*/ 593207 h 1203824"/>
                <a:gd name="connsiteX12" fmla="*/ 10530811 w 12192000"/>
                <a:gd name="connsiteY12" fmla="*/ 612184 h 1203824"/>
                <a:gd name="connsiteX13" fmla="*/ 10426049 w 12192000"/>
                <a:gd name="connsiteY13" fmla="*/ 623354 h 1203824"/>
                <a:gd name="connsiteX14" fmla="*/ 10329156 w 12192000"/>
                <a:gd name="connsiteY14" fmla="*/ 630948 h 1203824"/>
                <a:gd name="connsiteX15" fmla="*/ 10194727 w 12192000"/>
                <a:gd name="connsiteY15" fmla="*/ 648617 h 1203824"/>
                <a:gd name="connsiteX16" fmla="*/ 10055906 w 12192000"/>
                <a:gd name="connsiteY16" fmla="*/ 671256 h 1203824"/>
                <a:gd name="connsiteX17" fmla="*/ 9900551 w 12192000"/>
                <a:gd name="connsiteY17" fmla="*/ 692855 h 1203824"/>
                <a:gd name="connsiteX18" fmla="*/ 9838464 w 12192000"/>
                <a:gd name="connsiteY18" fmla="*/ 696804 h 1203824"/>
                <a:gd name="connsiteX19" fmla="*/ 9672957 w 12192000"/>
                <a:gd name="connsiteY19" fmla="*/ 723816 h 1203824"/>
                <a:gd name="connsiteX20" fmla="*/ 9585066 w 12192000"/>
                <a:gd name="connsiteY20" fmla="*/ 730692 h 1203824"/>
                <a:gd name="connsiteX21" fmla="*/ 9441407 w 12192000"/>
                <a:gd name="connsiteY21" fmla="*/ 750055 h 1203824"/>
                <a:gd name="connsiteX22" fmla="*/ 9394459 w 12192000"/>
                <a:gd name="connsiteY22" fmla="*/ 755431 h 1203824"/>
                <a:gd name="connsiteX23" fmla="*/ 9352590 w 12192000"/>
                <a:gd name="connsiteY23" fmla="*/ 760650 h 1203824"/>
                <a:gd name="connsiteX24" fmla="*/ 9211614 w 12192000"/>
                <a:gd name="connsiteY24" fmla="*/ 796248 h 1203824"/>
                <a:gd name="connsiteX25" fmla="*/ 9084667 w 12192000"/>
                <a:gd name="connsiteY25" fmla="*/ 815303 h 1203824"/>
                <a:gd name="connsiteX26" fmla="*/ 8863666 w 12192000"/>
                <a:gd name="connsiteY26" fmla="*/ 859298 h 1203824"/>
                <a:gd name="connsiteX27" fmla="*/ 8813796 w 12192000"/>
                <a:gd name="connsiteY27" fmla="*/ 862070 h 1203824"/>
                <a:gd name="connsiteX28" fmla="*/ 8659351 w 12192000"/>
                <a:gd name="connsiteY28" fmla="*/ 882406 h 1203824"/>
                <a:gd name="connsiteX29" fmla="*/ 8571352 w 12192000"/>
                <a:gd name="connsiteY29" fmla="*/ 893639 h 1203824"/>
                <a:gd name="connsiteX30" fmla="*/ 8464106 w 12192000"/>
                <a:gd name="connsiteY30" fmla="*/ 918004 h 1203824"/>
                <a:gd name="connsiteX31" fmla="*/ 8278324 w 12192000"/>
                <a:gd name="connsiteY31" fmla="*/ 963769 h 1203824"/>
                <a:gd name="connsiteX32" fmla="*/ 8229128 w 12192000"/>
                <a:gd name="connsiteY32" fmla="*/ 973810 h 1203824"/>
                <a:gd name="connsiteX33" fmla="*/ 8139751 w 12192000"/>
                <a:gd name="connsiteY33" fmla="*/ 995815 h 1203824"/>
                <a:gd name="connsiteX34" fmla="*/ 8123571 w 12192000"/>
                <a:gd name="connsiteY34" fmla="*/ 999822 h 1203824"/>
                <a:gd name="connsiteX35" fmla="*/ 7988699 w 12192000"/>
                <a:gd name="connsiteY35" fmla="*/ 1042479 h 1203824"/>
                <a:gd name="connsiteX36" fmla="*/ 7917214 w 12192000"/>
                <a:gd name="connsiteY36" fmla="*/ 1054565 h 1203824"/>
                <a:gd name="connsiteX37" fmla="*/ 7710915 w 12192000"/>
                <a:gd name="connsiteY37" fmla="*/ 1084190 h 1203824"/>
                <a:gd name="connsiteX38" fmla="*/ 7622959 w 12192000"/>
                <a:gd name="connsiteY38" fmla="*/ 1093150 h 1203824"/>
                <a:gd name="connsiteX39" fmla="*/ 7410782 w 12192000"/>
                <a:gd name="connsiteY39" fmla="*/ 1109640 h 1203824"/>
                <a:gd name="connsiteX40" fmla="*/ 7277754 w 12192000"/>
                <a:gd name="connsiteY40" fmla="*/ 1121822 h 1203824"/>
                <a:gd name="connsiteX41" fmla="*/ 7124540 w 12192000"/>
                <a:gd name="connsiteY41" fmla="*/ 1132918 h 1203824"/>
                <a:gd name="connsiteX42" fmla="*/ 6949752 w 12192000"/>
                <a:gd name="connsiteY42" fmla="*/ 1151058 h 1203824"/>
                <a:gd name="connsiteX43" fmla="*/ 6630249 w 12192000"/>
                <a:gd name="connsiteY43" fmla="*/ 1176063 h 1203824"/>
                <a:gd name="connsiteX44" fmla="*/ 6320634 w 12192000"/>
                <a:gd name="connsiteY44" fmla="*/ 1198901 h 1203824"/>
                <a:gd name="connsiteX45" fmla="*/ 6192343 w 12192000"/>
                <a:gd name="connsiteY45" fmla="*/ 1198323 h 1203824"/>
                <a:gd name="connsiteX46" fmla="*/ 5966562 w 12192000"/>
                <a:gd name="connsiteY46" fmla="*/ 1203723 h 1203824"/>
                <a:gd name="connsiteX47" fmla="*/ 5867227 w 12192000"/>
                <a:gd name="connsiteY47" fmla="*/ 1201847 h 1203824"/>
                <a:gd name="connsiteX48" fmla="*/ 5630172 w 12192000"/>
                <a:gd name="connsiteY48" fmla="*/ 1202248 h 1203824"/>
                <a:gd name="connsiteX49" fmla="*/ 5348949 w 12192000"/>
                <a:gd name="connsiteY49" fmla="*/ 1191768 h 1203824"/>
                <a:gd name="connsiteX50" fmla="*/ 5241228 w 12192000"/>
                <a:gd name="connsiteY50" fmla="*/ 1192408 h 1203824"/>
                <a:gd name="connsiteX51" fmla="*/ 4971133 w 12192000"/>
                <a:gd name="connsiteY51" fmla="*/ 1193559 h 1203824"/>
                <a:gd name="connsiteX52" fmla="*/ 4869416 w 12192000"/>
                <a:gd name="connsiteY52" fmla="*/ 1200519 h 1203824"/>
                <a:gd name="connsiteX53" fmla="*/ 4753274 w 12192000"/>
                <a:gd name="connsiteY53" fmla="*/ 1200850 h 1203824"/>
                <a:gd name="connsiteX54" fmla="*/ 4611883 w 12192000"/>
                <a:gd name="connsiteY54" fmla="*/ 1192701 h 1203824"/>
                <a:gd name="connsiteX55" fmla="*/ 4376825 w 12192000"/>
                <a:gd name="connsiteY55" fmla="*/ 1184131 h 1203824"/>
                <a:gd name="connsiteX56" fmla="*/ 4285471 w 12192000"/>
                <a:gd name="connsiteY56" fmla="*/ 1187158 h 1203824"/>
                <a:gd name="connsiteX57" fmla="*/ 3866543 w 12192000"/>
                <a:gd name="connsiteY57" fmla="*/ 1181596 h 1203824"/>
                <a:gd name="connsiteX58" fmla="*/ 3651342 w 12192000"/>
                <a:gd name="connsiteY58" fmla="*/ 1174348 h 1203824"/>
                <a:gd name="connsiteX59" fmla="*/ 3518453 w 12192000"/>
                <a:gd name="connsiteY59" fmla="*/ 1177258 h 1203824"/>
                <a:gd name="connsiteX60" fmla="*/ 3400818 w 12192000"/>
                <a:gd name="connsiteY60" fmla="*/ 1169685 h 1203824"/>
                <a:gd name="connsiteX61" fmla="*/ 3037154 w 12192000"/>
                <a:gd name="connsiteY61" fmla="*/ 1153217 h 1203824"/>
                <a:gd name="connsiteX62" fmla="*/ 2866260 w 12192000"/>
                <a:gd name="connsiteY62" fmla="*/ 1132283 h 1203824"/>
                <a:gd name="connsiteX63" fmla="*/ 2582173 w 12192000"/>
                <a:gd name="connsiteY63" fmla="*/ 1088979 h 1203824"/>
                <a:gd name="connsiteX64" fmla="*/ 2395406 w 12192000"/>
                <a:gd name="connsiteY64" fmla="*/ 1035945 h 1203824"/>
                <a:gd name="connsiteX65" fmla="*/ 2294751 w 12192000"/>
                <a:gd name="connsiteY65" fmla="*/ 1014618 h 1203824"/>
                <a:gd name="connsiteX66" fmla="*/ 2122944 w 12192000"/>
                <a:gd name="connsiteY66" fmla="*/ 984751 h 1203824"/>
                <a:gd name="connsiteX67" fmla="*/ 1905504 w 12192000"/>
                <a:gd name="connsiteY67" fmla="*/ 941380 h 1203824"/>
                <a:gd name="connsiteX68" fmla="*/ 1671045 w 12192000"/>
                <a:gd name="connsiteY68" fmla="*/ 924228 h 1203824"/>
                <a:gd name="connsiteX69" fmla="*/ 1543856 w 12192000"/>
                <a:gd name="connsiteY69" fmla="*/ 898190 h 1203824"/>
                <a:gd name="connsiteX70" fmla="*/ 1419784 w 12192000"/>
                <a:gd name="connsiteY70" fmla="*/ 868500 h 1203824"/>
                <a:gd name="connsiteX71" fmla="*/ 1355116 w 12192000"/>
                <a:gd name="connsiteY71" fmla="*/ 849214 h 1203824"/>
                <a:gd name="connsiteX72" fmla="*/ 1223713 w 12192000"/>
                <a:gd name="connsiteY72" fmla="*/ 821702 h 1203824"/>
                <a:gd name="connsiteX73" fmla="*/ 1094193 w 12192000"/>
                <a:gd name="connsiteY73" fmla="*/ 804872 h 1203824"/>
                <a:gd name="connsiteX74" fmla="*/ 1001115 w 12192000"/>
                <a:gd name="connsiteY74" fmla="*/ 783030 h 1203824"/>
                <a:gd name="connsiteX75" fmla="*/ 879548 w 12192000"/>
                <a:gd name="connsiteY75" fmla="*/ 747884 h 1203824"/>
                <a:gd name="connsiteX76" fmla="*/ 711163 w 12192000"/>
                <a:gd name="connsiteY76" fmla="*/ 719039 h 1203824"/>
                <a:gd name="connsiteX77" fmla="*/ 557941 w 12192000"/>
                <a:gd name="connsiteY77" fmla="*/ 707101 h 1203824"/>
                <a:gd name="connsiteX78" fmla="*/ 480347 w 12192000"/>
                <a:gd name="connsiteY78" fmla="*/ 668702 h 1203824"/>
                <a:gd name="connsiteX79" fmla="*/ 296224 w 12192000"/>
                <a:gd name="connsiteY79" fmla="*/ 603583 h 1203824"/>
                <a:gd name="connsiteX80" fmla="*/ 72689 w 12192000"/>
                <a:gd name="connsiteY80" fmla="*/ 560892 h 1203824"/>
                <a:gd name="connsiteX81" fmla="*/ 0 w 12192000"/>
                <a:gd name="connsiteY81" fmla="*/ 543486 h 1203824"/>
                <a:gd name="connsiteX82" fmla="*/ 0 w 12192000"/>
                <a:gd name="connsiteY82" fmla="*/ 384357 h 1203824"/>
                <a:gd name="connsiteX83" fmla="*/ 51784 w 12192000"/>
                <a:gd name="connsiteY83" fmla="*/ 393937 h 1203824"/>
                <a:gd name="connsiteX84" fmla="*/ 205561 w 12192000"/>
                <a:gd name="connsiteY84" fmla="*/ 414859 h 1203824"/>
                <a:gd name="connsiteX85" fmla="*/ 354391 w 12192000"/>
                <a:gd name="connsiteY85" fmla="*/ 426667 h 1203824"/>
                <a:gd name="connsiteX86" fmla="*/ 448281 w 12192000"/>
                <a:gd name="connsiteY86" fmla="*/ 436308 h 1203824"/>
                <a:gd name="connsiteX87" fmla="*/ 611518 w 12192000"/>
                <a:gd name="connsiteY87" fmla="*/ 434166 h 1203824"/>
                <a:gd name="connsiteX88" fmla="*/ 746076 w 12192000"/>
                <a:gd name="connsiteY88" fmla="*/ 422520 h 1203824"/>
                <a:gd name="connsiteX89" fmla="*/ 902724 w 12192000"/>
                <a:gd name="connsiteY89" fmla="*/ 409989 h 1203824"/>
                <a:gd name="connsiteX90" fmla="*/ 1113854 w 12192000"/>
                <a:gd name="connsiteY90" fmla="*/ 414230 h 1203824"/>
                <a:gd name="connsiteX91" fmla="*/ 1333449 w 12192000"/>
                <a:gd name="connsiteY91" fmla="*/ 459938 h 1203824"/>
                <a:gd name="connsiteX92" fmla="*/ 1408608 w 12192000"/>
                <a:gd name="connsiteY92" fmla="*/ 458278 h 1203824"/>
                <a:gd name="connsiteX93" fmla="*/ 1630191 w 12192000"/>
                <a:gd name="connsiteY93" fmla="*/ 403061 h 1203824"/>
                <a:gd name="connsiteX94" fmla="*/ 1956289 w 12192000"/>
                <a:gd name="connsiteY94" fmla="*/ 332366 h 1203824"/>
                <a:gd name="connsiteX95" fmla="*/ 2042814 w 12192000"/>
                <a:gd name="connsiteY95" fmla="*/ 344002 h 1203824"/>
                <a:gd name="connsiteX96" fmla="*/ 2183420 w 12192000"/>
                <a:gd name="connsiteY96" fmla="*/ 369635 h 1203824"/>
                <a:gd name="connsiteX97" fmla="*/ 2269566 w 12192000"/>
                <a:gd name="connsiteY97" fmla="*/ 439859 h 1203824"/>
                <a:gd name="connsiteX98" fmla="*/ 2331129 w 12192000"/>
                <a:gd name="connsiteY98" fmla="*/ 524163 h 1203824"/>
                <a:gd name="connsiteX99" fmla="*/ 2385112 w 12192000"/>
                <a:gd name="connsiteY99" fmla="*/ 555357 h 1203824"/>
                <a:gd name="connsiteX100" fmla="*/ 2444033 w 12192000"/>
                <a:gd name="connsiteY100" fmla="*/ 572629 h 1203824"/>
                <a:gd name="connsiteX101" fmla="*/ 2525979 w 12192000"/>
                <a:gd name="connsiteY101" fmla="*/ 603233 h 1203824"/>
                <a:gd name="connsiteX102" fmla="*/ 2603911 w 12192000"/>
                <a:gd name="connsiteY102" fmla="*/ 684825 h 1203824"/>
                <a:gd name="connsiteX103" fmla="*/ 2678828 w 12192000"/>
                <a:gd name="connsiteY103" fmla="*/ 706990 h 1203824"/>
                <a:gd name="connsiteX104" fmla="*/ 2738094 w 12192000"/>
                <a:gd name="connsiteY104" fmla="*/ 711376 h 1203824"/>
                <a:gd name="connsiteX105" fmla="*/ 2983806 w 12192000"/>
                <a:gd name="connsiteY105" fmla="*/ 728243 h 1203824"/>
                <a:gd name="connsiteX106" fmla="*/ 3013997 w 12192000"/>
                <a:gd name="connsiteY106" fmla="*/ 725446 h 1203824"/>
                <a:gd name="connsiteX107" fmla="*/ 3364419 w 12192000"/>
                <a:gd name="connsiteY107" fmla="*/ 720577 h 1203824"/>
                <a:gd name="connsiteX108" fmla="*/ 3460521 w 12192000"/>
                <a:gd name="connsiteY108" fmla="*/ 717628 h 1203824"/>
                <a:gd name="connsiteX109" fmla="*/ 3710982 w 12192000"/>
                <a:gd name="connsiteY109" fmla="*/ 714182 h 1203824"/>
                <a:gd name="connsiteX110" fmla="*/ 3850961 w 12192000"/>
                <a:gd name="connsiteY110" fmla="*/ 778802 h 1203824"/>
                <a:gd name="connsiteX111" fmla="*/ 3946286 w 12192000"/>
                <a:gd name="connsiteY111" fmla="*/ 816372 h 1203824"/>
                <a:gd name="connsiteX112" fmla="*/ 4065132 w 12192000"/>
                <a:gd name="connsiteY112" fmla="*/ 832459 h 1203824"/>
                <a:gd name="connsiteX113" fmla="*/ 4132173 w 12192000"/>
                <a:gd name="connsiteY113" fmla="*/ 835167 h 1203824"/>
                <a:gd name="connsiteX114" fmla="*/ 4305858 w 12192000"/>
                <a:gd name="connsiteY114" fmla="*/ 804156 h 1203824"/>
                <a:gd name="connsiteX115" fmla="*/ 4382131 w 12192000"/>
                <a:gd name="connsiteY115" fmla="*/ 769481 h 1203824"/>
                <a:gd name="connsiteX116" fmla="*/ 4453289 w 12192000"/>
                <a:gd name="connsiteY116" fmla="*/ 752531 h 1203824"/>
                <a:gd name="connsiteX117" fmla="*/ 4657971 w 12192000"/>
                <a:gd name="connsiteY117" fmla="*/ 795835 h 1203824"/>
                <a:gd name="connsiteX118" fmla="*/ 4682399 w 12192000"/>
                <a:gd name="connsiteY118" fmla="*/ 813876 h 1203824"/>
                <a:gd name="connsiteX119" fmla="*/ 4771814 w 12192000"/>
                <a:gd name="connsiteY119" fmla="*/ 907046 h 1203824"/>
                <a:gd name="connsiteX120" fmla="*/ 4827520 w 12192000"/>
                <a:gd name="connsiteY120" fmla="*/ 929876 h 1203824"/>
                <a:gd name="connsiteX121" fmla="*/ 4849942 w 12192000"/>
                <a:gd name="connsiteY121" fmla="*/ 933851 h 1203824"/>
                <a:gd name="connsiteX122" fmla="*/ 5009626 w 12192000"/>
                <a:gd name="connsiteY122" fmla="*/ 957896 h 1203824"/>
                <a:gd name="connsiteX123" fmla="*/ 5158711 w 12192000"/>
                <a:gd name="connsiteY123" fmla="*/ 963814 h 1203824"/>
                <a:gd name="connsiteX124" fmla="*/ 5376427 w 12192000"/>
                <a:gd name="connsiteY124" fmla="*/ 963151 h 1203824"/>
                <a:gd name="connsiteX125" fmla="*/ 5475787 w 12192000"/>
                <a:gd name="connsiteY125" fmla="*/ 980508 h 1203824"/>
                <a:gd name="connsiteX126" fmla="*/ 5653401 w 12192000"/>
                <a:gd name="connsiteY126" fmla="*/ 987268 h 1203824"/>
                <a:gd name="connsiteX127" fmla="*/ 5726340 w 12192000"/>
                <a:gd name="connsiteY127" fmla="*/ 985357 h 1203824"/>
                <a:gd name="connsiteX128" fmla="*/ 5790563 w 12192000"/>
                <a:gd name="connsiteY128" fmla="*/ 991300 h 1203824"/>
                <a:gd name="connsiteX129" fmla="*/ 5860260 w 12192000"/>
                <a:gd name="connsiteY129" fmla="*/ 1004958 h 1203824"/>
                <a:gd name="connsiteX130" fmla="*/ 6042101 w 12192000"/>
                <a:gd name="connsiteY130" fmla="*/ 1036226 h 1203824"/>
                <a:gd name="connsiteX131" fmla="*/ 6301998 w 12192000"/>
                <a:gd name="connsiteY131" fmla="*/ 989138 h 1203824"/>
                <a:gd name="connsiteX132" fmla="*/ 6452025 w 12192000"/>
                <a:gd name="connsiteY132" fmla="*/ 968489 h 1203824"/>
                <a:gd name="connsiteX133" fmla="*/ 6589205 w 12192000"/>
                <a:gd name="connsiteY133" fmla="*/ 939474 h 1203824"/>
                <a:gd name="connsiteX134" fmla="*/ 6631069 w 12192000"/>
                <a:gd name="connsiteY134" fmla="*/ 911222 h 1203824"/>
                <a:gd name="connsiteX135" fmla="*/ 6828274 w 12192000"/>
                <a:gd name="connsiteY135" fmla="*/ 942941 h 1203824"/>
                <a:gd name="connsiteX136" fmla="*/ 6900803 w 12192000"/>
                <a:gd name="connsiteY136" fmla="*/ 984140 h 1203824"/>
                <a:gd name="connsiteX137" fmla="*/ 7034668 w 12192000"/>
                <a:gd name="connsiteY137" fmla="*/ 1018665 h 1203824"/>
                <a:gd name="connsiteX138" fmla="*/ 7281067 w 12192000"/>
                <a:gd name="connsiteY138" fmla="*/ 966327 h 1203824"/>
                <a:gd name="connsiteX139" fmla="*/ 7412780 w 12192000"/>
                <a:gd name="connsiteY139" fmla="*/ 909206 h 1203824"/>
                <a:gd name="connsiteX140" fmla="*/ 7500327 w 12192000"/>
                <a:gd name="connsiteY140" fmla="*/ 894826 h 1203824"/>
                <a:gd name="connsiteX141" fmla="*/ 7662324 w 12192000"/>
                <a:gd name="connsiteY141" fmla="*/ 927415 h 1203824"/>
                <a:gd name="connsiteX142" fmla="*/ 7725334 w 12192000"/>
                <a:gd name="connsiteY142" fmla="*/ 924844 h 1203824"/>
                <a:gd name="connsiteX143" fmla="*/ 7833279 w 12192000"/>
                <a:gd name="connsiteY143" fmla="*/ 913031 h 1203824"/>
                <a:gd name="connsiteX144" fmla="*/ 7928605 w 12192000"/>
                <a:gd name="connsiteY144" fmla="*/ 881683 h 1203824"/>
                <a:gd name="connsiteX145" fmla="*/ 8146597 w 12192000"/>
                <a:gd name="connsiteY145" fmla="*/ 762968 h 1203824"/>
                <a:gd name="connsiteX146" fmla="*/ 8183577 w 12192000"/>
                <a:gd name="connsiteY146" fmla="*/ 749005 h 1203824"/>
                <a:gd name="connsiteX147" fmla="*/ 8250224 w 12192000"/>
                <a:gd name="connsiteY147" fmla="*/ 733642 h 1203824"/>
                <a:gd name="connsiteX148" fmla="*/ 8505929 w 12192000"/>
                <a:gd name="connsiteY148" fmla="*/ 626542 h 1203824"/>
                <a:gd name="connsiteX149" fmla="*/ 8564194 w 12192000"/>
                <a:gd name="connsiteY149" fmla="*/ 618796 h 1203824"/>
                <a:gd name="connsiteX150" fmla="*/ 8660705 w 12192000"/>
                <a:gd name="connsiteY150" fmla="*/ 611069 h 1203824"/>
                <a:gd name="connsiteX151" fmla="*/ 8762255 w 12192000"/>
                <a:gd name="connsiteY151" fmla="*/ 585060 h 1203824"/>
                <a:gd name="connsiteX152" fmla="*/ 8836439 w 12192000"/>
                <a:gd name="connsiteY152" fmla="*/ 566358 h 1203824"/>
                <a:gd name="connsiteX153" fmla="*/ 9050728 w 12192000"/>
                <a:gd name="connsiteY153" fmla="*/ 559575 h 1203824"/>
                <a:gd name="connsiteX154" fmla="*/ 9229627 w 12192000"/>
                <a:gd name="connsiteY154" fmla="*/ 557464 h 1203824"/>
                <a:gd name="connsiteX155" fmla="*/ 9253451 w 12192000"/>
                <a:gd name="connsiteY155" fmla="*/ 550855 h 1203824"/>
                <a:gd name="connsiteX156" fmla="*/ 9484214 w 12192000"/>
                <a:gd name="connsiteY156" fmla="*/ 498671 h 1203824"/>
                <a:gd name="connsiteX157" fmla="*/ 9582633 w 12192000"/>
                <a:gd name="connsiteY157" fmla="*/ 458384 h 1203824"/>
                <a:gd name="connsiteX158" fmla="*/ 9719670 w 12192000"/>
                <a:gd name="connsiteY158" fmla="*/ 415607 h 1203824"/>
                <a:gd name="connsiteX159" fmla="*/ 9871784 w 12192000"/>
                <a:gd name="connsiteY159" fmla="*/ 366147 h 1203824"/>
                <a:gd name="connsiteX160" fmla="*/ 9984494 w 12192000"/>
                <a:gd name="connsiteY160" fmla="*/ 336660 h 1203824"/>
                <a:gd name="connsiteX161" fmla="*/ 10154708 w 12192000"/>
                <a:gd name="connsiteY161" fmla="*/ 322193 h 1203824"/>
                <a:gd name="connsiteX162" fmla="*/ 10190446 w 12192000"/>
                <a:gd name="connsiteY162" fmla="*/ 325025 h 1203824"/>
                <a:gd name="connsiteX163" fmla="*/ 10530736 w 12192000"/>
                <a:gd name="connsiteY163" fmla="*/ 335953 h 1203824"/>
                <a:gd name="connsiteX164" fmla="*/ 10752157 w 12192000"/>
                <a:gd name="connsiteY164" fmla="*/ 305117 h 1203824"/>
                <a:gd name="connsiteX165" fmla="*/ 10824452 w 12192000"/>
                <a:gd name="connsiteY165" fmla="*/ 285927 h 1203824"/>
                <a:gd name="connsiteX166" fmla="*/ 10953152 w 12192000"/>
                <a:gd name="connsiteY166" fmla="*/ 228102 h 1203824"/>
                <a:gd name="connsiteX167" fmla="*/ 11011614 w 12192000"/>
                <a:gd name="connsiteY167" fmla="*/ 214096 h 1203824"/>
                <a:gd name="connsiteX168" fmla="*/ 11116031 w 12192000"/>
                <a:gd name="connsiteY168" fmla="*/ 195421 h 1203824"/>
                <a:gd name="connsiteX169" fmla="*/ 11344303 w 12192000"/>
                <a:gd name="connsiteY169" fmla="*/ 166629 h 1203824"/>
                <a:gd name="connsiteX170" fmla="*/ 11639050 w 12192000"/>
                <a:gd name="connsiteY170" fmla="*/ 108526 h 1203824"/>
                <a:gd name="connsiteX171" fmla="*/ 11757532 w 12192000"/>
                <a:gd name="connsiteY171" fmla="*/ 96530 h 1203824"/>
                <a:gd name="connsiteX172" fmla="*/ 11885799 w 12192000"/>
                <a:gd name="connsiteY172" fmla="*/ 86728 h 1203824"/>
                <a:gd name="connsiteX173" fmla="*/ 11922874 w 12192000"/>
                <a:gd name="connsiteY173" fmla="*/ 81060 h 1203824"/>
                <a:gd name="connsiteX174" fmla="*/ 12115331 w 12192000"/>
                <a:gd name="connsiteY174" fmla="*/ 33587 h 1203824"/>
                <a:gd name="connsiteX175" fmla="*/ 12158080 w 12192000"/>
                <a:gd name="connsiteY175" fmla="*/ 14081 h 120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12192000" h="1203824">
                  <a:moveTo>
                    <a:pt x="12192000" y="0"/>
                  </a:moveTo>
                  <a:lnTo>
                    <a:pt x="12192000" y="463429"/>
                  </a:lnTo>
                  <a:lnTo>
                    <a:pt x="12190876" y="463512"/>
                  </a:lnTo>
                  <a:cubicBezTo>
                    <a:pt x="12153133" y="467010"/>
                    <a:pt x="12115042" y="473200"/>
                    <a:pt x="12077245" y="476327"/>
                  </a:cubicBezTo>
                  <a:cubicBezTo>
                    <a:pt x="12046307" y="479040"/>
                    <a:pt x="12015359" y="479114"/>
                    <a:pt x="11984517" y="479927"/>
                  </a:cubicBezTo>
                  <a:cubicBezTo>
                    <a:pt x="11973265" y="480210"/>
                    <a:pt x="11961485" y="476792"/>
                    <a:pt x="11951600" y="478957"/>
                  </a:cubicBezTo>
                  <a:cubicBezTo>
                    <a:pt x="11853497" y="501074"/>
                    <a:pt x="11777036" y="475730"/>
                    <a:pt x="11690904" y="471970"/>
                  </a:cubicBezTo>
                  <a:cubicBezTo>
                    <a:pt x="11600358" y="467893"/>
                    <a:pt x="11511400" y="454530"/>
                    <a:pt x="11413965" y="476172"/>
                  </a:cubicBezTo>
                  <a:cubicBezTo>
                    <a:pt x="11355010" y="489304"/>
                    <a:pt x="11299073" y="508237"/>
                    <a:pt x="11240739" y="523169"/>
                  </a:cubicBezTo>
                  <a:cubicBezTo>
                    <a:pt x="11219994" y="528395"/>
                    <a:pt x="11196384" y="531385"/>
                    <a:pt x="11175005" y="532169"/>
                  </a:cubicBezTo>
                  <a:cubicBezTo>
                    <a:pt x="11071819" y="536506"/>
                    <a:pt x="10971303" y="549336"/>
                    <a:pt x="10873726" y="580253"/>
                  </a:cubicBezTo>
                  <a:cubicBezTo>
                    <a:pt x="10856992" y="585473"/>
                    <a:pt x="10839156" y="590660"/>
                    <a:pt x="10821306" y="593207"/>
                  </a:cubicBezTo>
                  <a:cubicBezTo>
                    <a:pt x="10723500" y="607162"/>
                    <a:pt x="10626924" y="616976"/>
                    <a:pt x="10530811" y="612184"/>
                  </a:cubicBezTo>
                  <a:cubicBezTo>
                    <a:pt x="10498527" y="610559"/>
                    <a:pt x="10460885" y="619895"/>
                    <a:pt x="10426049" y="623354"/>
                  </a:cubicBezTo>
                  <a:cubicBezTo>
                    <a:pt x="10393740" y="626644"/>
                    <a:pt x="10360820" y="630774"/>
                    <a:pt x="10329156" y="630948"/>
                  </a:cubicBezTo>
                  <a:cubicBezTo>
                    <a:pt x="10282924" y="631125"/>
                    <a:pt x="10240698" y="636395"/>
                    <a:pt x="10194727" y="648617"/>
                  </a:cubicBezTo>
                  <a:cubicBezTo>
                    <a:pt x="10150847" y="660165"/>
                    <a:pt x="10102287" y="664450"/>
                    <a:pt x="10055906" y="671256"/>
                  </a:cubicBezTo>
                  <a:cubicBezTo>
                    <a:pt x="10004174" y="678826"/>
                    <a:pt x="9952442" y="686395"/>
                    <a:pt x="9900551" y="692855"/>
                  </a:cubicBezTo>
                  <a:cubicBezTo>
                    <a:pt x="9879793" y="695439"/>
                    <a:pt x="9855180" y="691398"/>
                    <a:pt x="9838464" y="696804"/>
                  </a:cubicBezTo>
                  <a:cubicBezTo>
                    <a:pt x="9784563" y="714690"/>
                    <a:pt x="9727517" y="710557"/>
                    <a:pt x="9672957" y="723816"/>
                  </a:cubicBezTo>
                  <a:cubicBezTo>
                    <a:pt x="9646220" y="730464"/>
                    <a:pt x="9614440" y="727257"/>
                    <a:pt x="9585066" y="730692"/>
                  </a:cubicBezTo>
                  <a:cubicBezTo>
                    <a:pt x="9537047" y="736221"/>
                    <a:pt x="9489294" y="743601"/>
                    <a:pt x="9441407" y="750055"/>
                  </a:cubicBezTo>
                  <a:cubicBezTo>
                    <a:pt x="9425674" y="752111"/>
                    <a:pt x="9410218" y="753561"/>
                    <a:pt x="9394459" y="755431"/>
                  </a:cubicBezTo>
                  <a:cubicBezTo>
                    <a:pt x="9380484" y="757048"/>
                    <a:pt x="9365611" y="757472"/>
                    <a:pt x="9352590" y="760650"/>
                  </a:cubicBezTo>
                  <a:cubicBezTo>
                    <a:pt x="9305415" y="772102"/>
                    <a:pt x="9259379" y="786411"/>
                    <a:pt x="9211614" y="796248"/>
                  </a:cubicBezTo>
                  <a:cubicBezTo>
                    <a:pt x="9170220" y="804796"/>
                    <a:pt x="9126523" y="807444"/>
                    <a:pt x="9084667" y="815303"/>
                  </a:cubicBezTo>
                  <a:cubicBezTo>
                    <a:pt x="9010868" y="829042"/>
                    <a:pt x="8937412" y="845188"/>
                    <a:pt x="8863666" y="859298"/>
                  </a:cubicBezTo>
                  <a:cubicBezTo>
                    <a:pt x="8847706" y="862330"/>
                    <a:pt x="8830271" y="860096"/>
                    <a:pt x="8813796" y="862070"/>
                  </a:cubicBezTo>
                  <a:cubicBezTo>
                    <a:pt x="8762262" y="868479"/>
                    <a:pt x="8710833" y="875626"/>
                    <a:pt x="8659351" y="882406"/>
                  </a:cubicBezTo>
                  <a:cubicBezTo>
                    <a:pt x="8630055" y="886396"/>
                    <a:pt x="8600505" y="891179"/>
                    <a:pt x="8571352" y="893639"/>
                  </a:cubicBezTo>
                  <a:cubicBezTo>
                    <a:pt x="8532843" y="896868"/>
                    <a:pt x="8497743" y="898476"/>
                    <a:pt x="8464106" y="918004"/>
                  </a:cubicBezTo>
                  <a:cubicBezTo>
                    <a:pt x="8412327" y="948238"/>
                    <a:pt x="8341122" y="949523"/>
                    <a:pt x="8278324" y="963769"/>
                  </a:cubicBezTo>
                  <a:cubicBezTo>
                    <a:pt x="8262086" y="967408"/>
                    <a:pt x="8245335" y="969987"/>
                    <a:pt x="8229128" y="973810"/>
                  </a:cubicBezTo>
                  <a:cubicBezTo>
                    <a:pt x="8199180" y="980915"/>
                    <a:pt x="8169646" y="988338"/>
                    <a:pt x="8139751" y="995815"/>
                  </a:cubicBezTo>
                  <a:cubicBezTo>
                    <a:pt x="8134478" y="997132"/>
                    <a:pt x="8128438" y="998185"/>
                    <a:pt x="8123571" y="999822"/>
                  </a:cubicBezTo>
                  <a:cubicBezTo>
                    <a:pt x="8078628" y="1014164"/>
                    <a:pt x="8034565" y="1029514"/>
                    <a:pt x="7988699" y="1042479"/>
                  </a:cubicBezTo>
                  <a:cubicBezTo>
                    <a:pt x="7966302" y="1048884"/>
                    <a:pt x="7941011" y="1052871"/>
                    <a:pt x="7917214" y="1054565"/>
                  </a:cubicBezTo>
                  <a:cubicBezTo>
                    <a:pt x="7847636" y="1059584"/>
                    <a:pt x="7779165" y="1067276"/>
                    <a:pt x="7710915" y="1084190"/>
                  </a:cubicBezTo>
                  <a:cubicBezTo>
                    <a:pt x="7683826" y="1090885"/>
                    <a:pt x="7652466" y="1090640"/>
                    <a:pt x="7622959" y="1093150"/>
                  </a:cubicBezTo>
                  <a:cubicBezTo>
                    <a:pt x="7552361" y="1098691"/>
                    <a:pt x="7481710" y="1103861"/>
                    <a:pt x="7410782" y="1109640"/>
                  </a:cubicBezTo>
                  <a:cubicBezTo>
                    <a:pt x="7366505" y="1113312"/>
                    <a:pt x="7322030" y="1118147"/>
                    <a:pt x="7277754" y="1121822"/>
                  </a:cubicBezTo>
                  <a:cubicBezTo>
                    <a:pt x="7226619" y="1125906"/>
                    <a:pt x="7175601" y="1128277"/>
                    <a:pt x="7124540" y="1132918"/>
                  </a:cubicBezTo>
                  <a:cubicBezTo>
                    <a:pt x="7066293" y="1138207"/>
                    <a:pt x="7008028" y="1145955"/>
                    <a:pt x="6949752" y="1151058"/>
                  </a:cubicBezTo>
                  <a:cubicBezTo>
                    <a:pt x="6843217" y="1160027"/>
                    <a:pt x="6736882" y="1167834"/>
                    <a:pt x="6630249" y="1176063"/>
                  </a:cubicBezTo>
                  <a:cubicBezTo>
                    <a:pt x="6526849" y="1184018"/>
                    <a:pt x="6423556" y="1192713"/>
                    <a:pt x="6320634" y="1198901"/>
                  </a:cubicBezTo>
                  <a:cubicBezTo>
                    <a:pt x="6277297" y="1201496"/>
                    <a:pt x="6235232" y="1197679"/>
                    <a:pt x="6192343" y="1198323"/>
                  </a:cubicBezTo>
                  <a:cubicBezTo>
                    <a:pt x="6117131" y="1199612"/>
                    <a:pt x="6041418" y="1202485"/>
                    <a:pt x="5966562" y="1203723"/>
                  </a:cubicBezTo>
                  <a:cubicBezTo>
                    <a:pt x="5933144" y="1204338"/>
                    <a:pt x="5900754" y="1201974"/>
                    <a:pt x="5867227" y="1201847"/>
                  </a:cubicBezTo>
                  <a:cubicBezTo>
                    <a:pt x="5788180" y="1201796"/>
                    <a:pt x="5708354" y="1203933"/>
                    <a:pt x="5630172" y="1202248"/>
                  </a:cubicBezTo>
                  <a:cubicBezTo>
                    <a:pt x="5535908" y="1200213"/>
                    <a:pt x="5442984" y="1194779"/>
                    <a:pt x="5348949" y="1191768"/>
                  </a:cubicBezTo>
                  <a:cubicBezTo>
                    <a:pt x="5313810" y="1190551"/>
                    <a:pt x="5277251" y="1192179"/>
                    <a:pt x="5241228" y="1192408"/>
                  </a:cubicBezTo>
                  <a:cubicBezTo>
                    <a:pt x="5151316" y="1192775"/>
                    <a:pt x="5061657" y="1192349"/>
                    <a:pt x="4971133" y="1193559"/>
                  </a:cubicBezTo>
                  <a:cubicBezTo>
                    <a:pt x="4937685" y="1193988"/>
                    <a:pt x="4903114" y="1199299"/>
                    <a:pt x="4869416" y="1200519"/>
                  </a:cubicBezTo>
                  <a:cubicBezTo>
                    <a:pt x="4830283" y="1201947"/>
                    <a:pt x="4791348" y="1202215"/>
                    <a:pt x="4753274" y="1200850"/>
                  </a:cubicBezTo>
                  <a:cubicBezTo>
                    <a:pt x="4705682" y="1199144"/>
                    <a:pt x="4659172" y="1194829"/>
                    <a:pt x="4611883" y="1192701"/>
                  </a:cubicBezTo>
                  <a:cubicBezTo>
                    <a:pt x="4533819" y="1189298"/>
                    <a:pt x="4455420" y="1186135"/>
                    <a:pt x="4376825" y="1184131"/>
                  </a:cubicBezTo>
                  <a:cubicBezTo>
                    <a:pt x="4347226" y="1183446"/>
                    <a:pt x="4315374" y="1187423"/>
                    <a:pt x="4285471" y="1187158"/>
                  </a:cubicBezTo>
                  <a:cubicBezTo>
                    <a:pt x="4145774" y="1185753"/>
                    <a:pt x="4006046" y="1184162"/>
                    <a:pt x="3866543" y="1181596"/>
                  </a:cubicBezTo>
                  <a:cubicBezTo>
                    <a:pt x="3794230" y="1180207"/>
                    <a:pt x="3723633" y="1175551"/>
                    <a:pt x="3651342" y="1174348"/>
                  </a:cubicBezTo>
                  <a:cubicBezTo>
                    <a:pt x="3607885" y="1173562"/>
                    <a:pt x="3561907" y="1178044"/>
                    <a:pt x="3518453" y="1177258"/>
                  </a:cubicBezTo>
                  <a:cubicBezTo>
                    <a:pt x="3478287" y="1176568"/>
                    <a:pt x="3440399" y="1171400"/>
                    <a:pt x="3400818" y="1169685"/>
                  </a:cubicBezTo>
                  <a:cubicBezTo>
                    <a:pt x="3279824" y="1164099"/>
                    <a:pt x="3157310" y="1160621"/>
                    <a:pt x="3037154" y="1153217"/>
                  </a:cubicBezTo>
                  <a:cubicBezTo>
                    <a:pt x="2978373" y="1149708"/>
                    <a:pt x="2922429" y="1140508"/>
                    <a:pt x="2866260" y="1132283"/>
                  </a:cubicBezTo>
                  <a:cubicBezTo>
                    <a:pt x="2771049" y="1118489"/>
                    <a:pt x="2677107" y="1103380"/>
                    <a:pt x="2582173" y="1088979"/>
                  </a:cubicBezTo>
                  <a:cubicBezTo>
                    <a:pt x="2511090" y="1078352"/>
                    <a:pt x="2447356" y="1063086"/>
                    <a:pt x="2395406" y="1035945"/>
                  </a:cubicBezTo>
                  <a:cubicBezTo>
                    <a:pt x="2371411" y="1023508"/>
                    <a:pt x="2331675" y="1015582"/>
                    <a:pt x="2294751" y="1014618"/>
                  </a:cubicBezTo>
                  <a:cubicBezTo>
                    <a:pt x="2228580" y="1012920"/>
                    <a:pt x="2177384" y="998698"/>
                    <a:pt x="2122944" y="984751"/>
                  </a:cubicBezTo>
                  <a:cubicBezTo>
                    <a:pt x="2054121" y="967003"/>
                    <a:pt x="1981585" y="951294"/>
                    <a:pt x="1905504" y="941380"/>
                  </a:cubicBezTo>
                  <a:cubicBezTo>
                    <a:pt x="1830544" y="931682"/>
                    <a:pt x="1747929" y="932141"/>
                    <a:pt x="1671045" y="924228"/>
                  </a:cubicBezTo>
                  <a:cubicBezTo>
                    <a:pt x="1625936" y="919523"/>
                    <a:pt x="1585613" y="907528"/>
                    <a:pt x="1543856" y="898190"/>
                  </a:cubicBezTo>
                  <a:cubicBezTo>
                    <a:pt x="1502093" y="888855"/>
                    <a:pt x="1460606" y="878913"/>
                    <a:pt x="1419784" y="868500"/>
                  </a:cubicBezTo>
                  <a:cubicBezTo>
                    <a:pt x="1397486" y="862806"/>
                    <a:pt x="1378078" y="854435"/>
                    <a:pt x="1355116" y="849214"/>
                  </a:cubicBezTo>
                  <a:cubicBezTo>
                    <a:pt x="1311848" y="839527"/>
                    <a:pt x="1265353" y="832754"/>
                    <a:pt x="1223713" y="821702"/>
                  </a:cubicBezTo>
                  <a:cubicBezTo>
                    <a:pt x="1183577" y="811001"/>
                    <a:pt x="1138864" y="809072"/>
                    <a:pt x="1094193" y="804872"/>
                  </a:cubicBezTo>
                  <a:cubicBezTo>
                    <a:pt x="1060244" y="801784"/>
                    <a:pt x="1034230" y="787936"/>
                    <a:pt x="1001115" y="783030"/>
                  </a:cubicBezTo>
                  <a:cubicBezTo>
                    <a:pt x="953853" y="775990"/>
                    <a:pt x="916853" y="764276"/>
                    <a:pt x="879548" y="747884"/>
                  </a:cubicBezTo>
                  <a:cubicBezTo>
                    <a:pt x="837586" y="729513"/>
                    <a:pt x="770061" y="725929"/>
                    <a:pt x="711163" y="719039"/>
                  </a:cubicBezTo>
                  <a:cubicBezTo>
                    <a:pt x="661152" y="713146"/>
                    <a:pt x="604343" y="715774"/>
                    <a:pt x="557941" y="707101"/>
                  </a:cubicBezTo>
                  <a:cubicBezTo>
                    <a:pt x="525381" y="700984"/>
                    <a:pt x="499355" y="684493"/>
                    <a:pt x="480347" y="668702"/>
                  </a:cubicBezTo>
                  <a:cubicBezTo>
                    <a:pt x="437718" y="632865"/>
                    <a:pt x="370204" y="616630"/>
                    <a:pt x="296224" y="603583"/>
                  </a:cubicBezTo>
                  <a:cubicBezTo>
                    <a:pt x="220741" y="590184"/>
                    <a:pt x="148480" y="573869"/>
                    <a:pt x="72689" y="560892"/>
                  </a:cubicBezTo>
                  <a:lnTo>
                    <a:pt x="0" y="543486"/>
                  </a:lnTo>
                  <a:lnTo>
                    <a:pt x="0" y="384357"/>
                  </a:lnTo>
                  <a:lnTo>
                    <a:pt x="51784" y="393937"/>
                  </a:lnTo>
                  <a:cubicBezTo>
                    <a:pt x="104770" y="397707"/>
                    <a:pt x="153378" y="409086"/>
                    <a:pt x="205561" y="414859"/>
                  </a:cubicBezTo>
                  <a:cubicBezTo>
                    <a:pt x="254062" y="420400"/>
                    <a:pt x="305001" y="422574"/>
                    <a:pt x="354391" y="426667"/>
                  </a:cubicBezTo>
                  <a:cubicBezTo>
                    <a:pt x="386450" y="429269"/>
                    <a:pt x="420771" y="429847"/>
                    <a:pt x="448281" y="436308"/>
                  </a:cubicBezTo>
                  <a:cubicBezTo>
                    <a:pt x="499904" y="448391"/>
                    <a:pt x="551004" y="446576"/>
                    <a:pt x="611518" y="434166"/>
                  </a:cubicBezTo>
                  <a:cubicBezTo>
                    <a:pt x="654695" y="425361"/>
                    <a:pt x="702395" y="422710"/>
                    <a:pt x="746076" y="422520"/>
                  </a:cubicBezTo>
                  <a:cubicBezTo>
                    <a:pt x="798481" y="422218"/>
                    <a:pt x="848400" y="419817"/>
                    <a:pt x="902724" y="409989"/>
                  </a:cubicBezTo>
                  <a:cubicBezTo>
                    <a:pt x="977291" y="396518"/>
                    <a:pt x="1048428" y="397321"/>
                    <a:pt x="1113854" y="414230"/>
                  </a:cubicBezTo>
                  <a:cubicBezTo>
                    <a:pt x="1184155" y="432145"/>
                    <a:pt x="1258677" y="446437"/>
                    <a:pt x="1333449" y="459938"/>
                  </a:cubicBezTo>
                  <a:cubicBezTo>
                    <a:pt x="1354772" y="463883"/>
                    <a:pt x="1385284" y="463304"/>
                    <a:pt x="1408608" y="458278"/>
                  </a:cubicBezTo>
                  <a:cubicBezTo>
                    <a:pt x="1483492" y="441930"/>
                    <a:pt x="1561495" y="427025"/>
                    <a:pt x="1630191" y="403061"/>
                  </a:cubicBezTo>
                  <a:cubicBezTo>
                    <a:pt x="1735315" y="366348"/>
                    <a:pt x="1840887" y="337881"/>
                    <a:pt x="1956289" y="332366"/>
                  </a:cubicBezTo>
                  <a:cubicBezTo>
                    <a:pt x="1986669" y="330865"/>
                    <a:pt x="2019100" y="336056"/>
                    <a:pt x="2042814" y="344002"/>
                  </a:cubicBezTo>
                  <a:cubicBezTo>
                    <a:pt x="2085261" y="358150"/>
                    <a:pt x="2126350" y="370413"/>
                    <a:pt x="2183420" y="369635"/>
                  </a:cubicBezTo>
                  <a:cubicBezTo>
                    <a:pt x="2235035" y="368879"/>
                    <a:pt x="2279659" y="405942"/>
                    <a:pt x="2269566" y="439859"/>
                  </a:cubicBezTo>
                  <a:cubicBezTo>
                    <a:pt x="2258267" y="478101"/>
                    <a:pt x="2277762" y="504964"/>
                    <a:pt x="2331129" y="524163"/>
                  </a:cubicBezTo>
                  <a:cubicBezTo>
                    <a:pt x="2352980" y="531807"/>
                    <a:pt x="2364861" y="546162"/>
                    <a:pt x="2385112" y="555357"/>
                  </a:cubicBezTo>
                  <a:cubicBezTo>
                    <a:pt x="2401860" y="562976"/>
                    <a:pt x="2421927" y="570875"/>
                    <a:pt x="2444033" y="572629"/>
                  </a:cubicBezTo>
                  <a:cubicBezTo>
                    <a:pt x="2483469" y="575878"/>
                    <a:pt x="2509763" y="584022"/>
                    <a:pt x="2525979" y="603233"/>
                  </a:cubicBezTo>
                  <a:cubicBezTo>
                    <a:pt x="2549282" y="631254"/>
                    <a:pt x="2578520" y="657481"/>
                    <a:pt x="2603911" y="684825"/>
                  </a:cubicBezTo>
                  <a:cubicBezTo>
                    <a:pt x="2618910" y="700624"/>
                    <a:pt x="2643515" y="707120"/>
                    <a:pt x="2678828" y="706990"/>
                  </a:cubicBezTo>
                  <a:cubicBezTo>
                    <a:pt x="2699243" y="707100"/>
                    <a:pt x="2725615" y="705603"/>
                    <a:pt x="2738094" y="711376"/>
                  </a:cubicBezTo>
                  <a:cubicBezTo>
                    <a:pt x="2805960" y="742855"/>
                    <a:pt x="2895980" y="733032"/>
                    <a:pt x="2983806" y="728243"/>
                  </a:cubicBezTo>
                  <a:cubicBezTo>
                    <a:pt x="2993929" y="727744"/>
                    <a:pt x="3004007" y="726871"/>
                    <a:pt x="3013997" y="725446"/>
                  </a:cubicBezTo>
                  <a:cubicBezTo>
                    <a:pt x="3136002" y="707474"/>
                    <a:pt x="3250133" y="713470"/>
                    <a:pt x="3364419" y="720577"/>
                  </a:cubicBezTo>
                  <a:cubicBezTo>
                    <a:pt x="3394563" y="722507"/>
                    <a:pt x="3428050" y="719807"/>
                    <a:pt x="3460521" y="717628"/>
                  </a:cubicBezTo>
                  <a:cubicBezTo>
                    <a:pt x="3545330" y="712137"/>
                    <a:pt x="3633314" y="698262"/>
                    <a:pt x="3710982" y="714182"/>
                  </a:cubicBezTo>
                  <a:cubicBezTo>
                    <a:pt x="3772122" y="726607"/>
                    <a:pt x="3825029" y="745116"/>
                    <a:pt x="3850961" y="778802"/>
                  </a:cubicBezTo>
                  <a:cubicBezTo>
                    <a:pt x="3868395" y="801427"/>
                    <a:pt x="3898481" y="813185"/>
                    <a:pt x="3946286" y="816372"/>
                  </a:cubicBezTo>
                  <a:cubicBezTo>
                    <a:pt x="3987480" y="819179"/>
                    <a:pt x="4025130" y="827781"/>
                    <a:pt x="4065132" y="832459"/>
                  </a:cubicBezTo>
                  <a:cubicBezTo>
                    <a:pt x="4086246" y="834922"/>
                    <a:pt x="4110400" y="838274"/>
                    <a:pt x="4132173" y="835167"/>
                  </a:cubicBezTo>
                  <a:cubicBezTo>
                    <a:pt x="4190358" y="826865"/>
                    <a:pt x="4249453" y="817300"/>
                    <a:pt x="4305858" y="804156"/>
                  </a:cubicBezTo>
                  <a:cubicBezTo>
                    <a:pt x="4334041" y="797490"/>
                    <a:pt x="4360739" y="782919"/>
                    <a:pt x="4382131" y="769481"/>
                  </a:cubicBezTo>
                  <a:cubicBezTo>
                    <a:pt x="4404161" y="755388"/>
                    <a:pt x="4425552" y="747047"/>
                    <a:pt x="4453289" y="752531"/>
                  </a:cubicBezTo>
                  <a:cubicBezTo>
                    <a:pt x="4522267" y="766292"/>
                    <a:pt x="4590589" y="780524"/>
                    <a:pt x="4657971" y="795835"/>
                  </a:cubicBezTo>
                  <a:cubicBezTo>
                    <a:pt x="4669645" y="798513"/>
                    <a:pt x="4675987" y="807238"/>
                    <a:pt x="4682399" y="813876"/>
                  </a:cubicBezTo>
                  <a:cubicBezTo>
                    <a:pt x="4712325" y="844914"/>
                    <a:pt x="4739115" y="876968"/>
                    <a:pt x="4771814" y="907046"/>
                  </a:cubicBezTo>
                  <a:cubicBezTo>
                    <a:pt x="4783117" y="917329"/>
                    <a:pt x="4807945" y="922850"/>
                    <a:pt x="4827520" y="929876"/>
                  </a:cubicBezTo>
                  <a:cubicBezTo>
                    <a:pt x="4833681" y="932206"/>
                    <a:pt x="4845543" y="931081"/>
                    <a:pt x="4849942" y="933851"/>
                  </a:cubicBezTo>
                  <a:cubicBezTo>
                    <a:pt x="4888949" y="959631"/>
                    <a:pt x="4951287" y="954890"/>
                    <a:pt x="5009626" y="957896"/>
                  </a:cubicBezTo>
                  <a:cubicBezTo>
                    <a:pt x="5059523" y="960407"/>
                    <a:pt x="5111928" y="960104"/>
                    <a:pt x="5158711" y="963814"/>
                  </a:cubicBezTo>
                  <a:cubicBezTo>
                    <a:pt x="5231307" y="969696"/>
                    <a:pt x="5298173" y="973751"/>
                    <a:pt x="5376427" y="963151"/>
                  </a:cubicBezTo>
                  <a:cubicBezTo>
                    <a:pt x="5408579" y="958754"/>
                    <a:pt x="5448461" y="970245"/>
                    <a:pt x="5475787" y="980508"/>
                  </a:cubicBezTo>
                  <a:cubicBezTo>
                    <a:pt x="5528518" y="1000363"/>
                    <a:pt x="5584839" y="1001958"/>
                    <a:pt x="5653401" y="987268"/>
                  </a:cubicBezTo>
                  <a:cubicBezTo>
                    <a:pt x="5676008" y="982341"/>
                    <a:pt x="5702558" y="984595"/>
                    <a:pt x="5726340" y="985357"/>
                  </a:cubicBezTo>
                  <a:cubicBezTo>
                    <a:pt x="5748643" y="985952"/>
                    <a:pt x="5770110" y="988364"/>
                    <a:pt x="5790563" y="991300"/>
                  </a:cubicBezTo>
                  <a:cubicBezTo>
                    <a:pt x="5815128" y="994969"/>
                    <a:pt x="5845522" y="996110"/>
                    <a:pt x="5860260" y="1004958"/>
                  </a:cubicBezTo>
                  <a:cubicBezTo>
                    <a:pt x="5906803" y="1032493"/>
                    <a:pt x="5977069" y="1037385"/>
                    <a:pt x="6042101" y="1036226"/>
                  </a:cubicBezTo>
                  <a:cubicBezTo>
                    <a:pt x="6128232" y="1034888"/>
                    <a:pt x="6222269" y="1027704"/>
                    <a:pt x="6301998" y="989138"/>
                  </a:cubicBezTo>
                  <a:cubicBezTo>
                    <a:pt x="6349672" y="965909"/>
                    <a:pt x="6396952" y="955198"/>
                    <a:pt x="6452025" y="968489"/>
                  </a:cubicBezTo>
                  <a:cubicBezTo>
                    <a:pt x="6489401" y="977695"/>
                    <a:pt x="6558002" y="960731"/>
                    <a:pt x="6589205" y="939474"/>
                  </a:cubicBezTo>
                  <a:cubicBezTo>
                    <a:pt x="6600499" y="931821"/>
                    <a:pt x="6612148" y="924116"/>
                    <a:pt x="6631069" y="911222"/>
                  </a:cubicBezTo>
                  <a:cubicBezTo>
                    <a:pt x="6674305" y="951313"/>
                    <a:pt x="6752346" y="944332"/>
                    <a:pt x="6828274" y="942941"/>
                  </a:cubicBezTo>
                  <a:cubicBezTo>
                    <a:pt x="6874780" y="942157"/>
                    <a:pt x="6889173" y="963896"/>
                    <a:pt x="6900803" y="984140"/>
                  </a:cubicBezTo>
                  <a:cubicBezTo>
                    <a:pt x="6921316" y="1020676"/>
                    <a:pt x="6959796" y="1032557"/>
                    <a:pt x="7034668" y="1018665"/>
                  </a:cubicBezTo>
                  <a:cubicBezTo>
                    <a:pt x="7117337" y="1003282"/>
                    <a:pt x="7199637" y="985309"/>
                    <a:pt x="7281067" y="966327"/>
                  </a:cubicBezTo>
                  <a:cubicBezTo>
                    <a:pt x="7332521" y="954266"/>
                    <a:pt x="7378029" y="936255"/>
                    <a:pt x="7412780" y="909206"/>
                  </a:cubicBezTo>
                  <a:cubicBezTo>
                    <a:pt x="7446535" y="882864"/>
                    <a:pt x="7455445" y="884046"/>
                    <a:pt x="7500327" y="894826"/>
                  </a:cubicBezTo>
                  <a:cubicBezTo>
                    <a:pt x="7552743" y="907363"/>
                    <a:pt x="7606735" y="918164"/>
                    <a:pt x="7662324" y="927415"/>
                  </a:cubicBezTo>
                  <a:cubicBezTo>
                    <a:pt x="7679867" y="930387"/>
                    <a:pt x="7704114" y="926740"/>
                    <a:pt x="7725334" y="924844"/>
                  </a:cubicBezTo>
                  <a:cubicBezTo>
                    <a:pt x="7761320" y="921787"/>
                    <a:pt x="7798617" y="920242"/>
                    <a:pt x="7833279" y="913031"/>
                  </a:cubicBezTo>
                  <a:cubicBezTo>
                    <a:pt x="7866516" y="906023"/>
                    <a:pt x="7898634" y="893700"/>
                    <a:pt x="7928605" y="881683"/>
                  </a:cubicBezTo>
                  <a:cubicBezTo>
                    <a:pt x="8012311" y="848025"/>
                    <a:pt x="8088138" y="810205"/>
                    <a:pt x="8146597" y="762968"/>
                  </a:cubicBezTo>
                  <a:cubicBezTo>
                    <a:pt x="8154091" y="756800"/>
                    <a:pt x="8170249" y="752606"/>
                    <a:pt x="8183577" y="749005"/>
                  </a:cubicBezTo>
                  <a:cubicBezTo>
                    <a:pt x="8205312" y="743071"/>
                    <a:pt x="8227788" y="737222"/>
                    <a:pt x="8250224" y="733642"/>
                  </a:cubicBezTo>
                  <a:cubicBezTo>
                    <a:pt x="8359189" y="716209"/>
                    <a:pt x="8441164" y="678078"/>
                    <a:pt x="8505929" y="626542"/>
                  </a:cubicBezTo>
                  <a:cubicBezTo>
                    <a:pt x="8524585" y="611796"/>
                    <a:pt x="8540107" y="608259"/>
                    <a:pt x="8564194" y="618796"/>
                  </a:cubicBezTo>
                  <a:cubicBezTo>
                    <a:pt x="8592162" y="631043"/>
                    <a:pt x="8628032" y="619507"/>
                    <a:pt x="8660705" y="611069"/>
                  </a:cubicBezTo>
                  <a:cubicBezTo>
                    <a:pt x="8694442" y="602479"/>
                    <a:pt x="8728514" y="593651"/>
                    <a:pt x="8762255" y="585060"/>
                  </a:cubicBezTo>
                  <a:cubicBezTo>
                    <a:pt x="8787227" y="578855"/>
                    <a:pt x="8811899" y="573069"/>
                    <a:pt x="8836439" y="566358"/>
                  </a:cubicBezTo>
                  <a:cubicBezTo>
                    <a:pt x="8912856" y="545447"/>
                    <a:pt x="8983243" y="538425"/>
                    <a:pt x="9050728" y="559575"/>
                  </a:cubicBezTo>
                  <a:cubicBezTo>
                    <a:pt x="9102219" y="575830"/>
                    <a:pt x="9164950" y="573868"/>
                    <a:pt x="9229627" y="557464"/>
                  </a:cubicBezTo>
                  <a:cubicBezTo>
                    <a:pt x="9237706" y="555368"/>
                    <a:pt x="9247529" y="550190"/>
                    <a:pt x="9253451" y="550855"/>
                  </a:cubicBezTo>
                  <a:cubicBezTo>
                    <a:pt x="9342568" y="560232"/>
                    <a:pt x="9405310" y="512383"/>
                    <a:pt x="9484214" y="498671"/>
                  </a:cubicBezTo>
                  <a:cubicBezTo>
                    <a:pt x="9519035" y="492570"/>
                    <a:pt x="9552778" y="473783"/>
                    <a:pt x="9582633" y="458384"/>
                  </a:cubicBezTo>
                  <a:cubicBezTo>
                    <a:pt x="9623689" y="437231"/>
                    <a:pt x="9660183" y="417297"/>
                    <a:pt x="9719670" y="415607"/>
                  </a:cubicBezTo>
                  <a:cubicBezTo>
                    <a:pt x="9779189" y="414101"/>
                    <a:pt x="9830940" y="393878"/>
                    <a:pt x="9871784" y="366147"/>
                  </a:cubicBezTo>
                  <a:cubicBezTo>
                    <a:pt x="9903014" y="345075"/>
                    <a:pt x="9939570" y="338349"/>
                    <a:pt x="9984494" y="336660"/>
                  </a:cubicBezTo>
                  <a:cubicBezTo>
                    <a:pt x="10040642" y="334503"/>
                    <a:pt x="10098165" y="326674"/>
                    <a:pt x="10154708" y="322193"/>
                  </a:cubicBezTo>
                  <a:cubicBezTo>
                    <a:pt x="10166953" y="321201"/>
                    <a:pt x="10182669" y="321603"/>
                    <a:pt x="10190446" y="325025"/>
                  </a:cubicBezTo>
                  <a:cubicBezTo>
                    <a:pt x="10285769" y="367692"/>
                    <a:pt x="10408999" y="350677"/>
                    <a:pt x="10530736" y="335953"/>
                  </a:cubicBezTo>
                  <a:cubicBezTo>
                    <a:pt x="10604506" y="327127"/>
                    <a:pt x="10678397" y="316584"/>
                    <a:pt x="10752157" y="305117"/>
                  </a:cubicBezTo>
                  <a:cubicBezTo>
                    <a:pt x="10777120" y="301365"/>
                    <a:pt x="10803110" y="294636"/>
                    <a:pt x="10824452" y="285927"/>
                  </a:cubicBezTo>
                  <a:cubicBezTo>
                    <a:pt x="10868837" y="267698"/>
                    <a:pt x="10909147" y="246465"/>
                    <a:pt x="10953152" y="228102"/>
                  </a:cubicBezTo>
                  <a:cubicBezTo>
                    <a:pt x="10969622" y="221030"/>
                    <a:pt x="10991730" y="217688"/>
                    <a:pt x="11011614" y="214096"/>
                  </a:cubicBezTo>
                  <a:cubicBezTo>
                    <a:pt x="11046743" y="207573"/>
                    <a:pt x="11086641" y="206412"/>
                    <a:pt x="11116031" y="195421"/>
                  </a:cubicBezTo>
                  <a:cubicBezTo>
                    <a:pt x="11192467" y="166956"/>
                    <a:pt x="11266913" y="160299"/>
                    <a:pt x="11344303" y="166629"/>
                  </a:cubicBezTo>
                  <a:cubicBezTo>
                    <a:pt x="11452657" y="175527"/>
                    <a:pt x="11551626" y="159519"/>
                    <a:pt x="11639050" y="108526"/>
                  </a:cubicBezTo>
                  <a:cubicBezTo>
                    <a:pt x="11678385" y="85543"/>
                    <a:pt x="11720243" y="87879"/>
                    <a:pt x="11757532" y="96530"/>
                  </a:cubicBezTo>
                  <a:cubicBezTo>
                    <a:pt x="11800499" y="106640"/>
                    <a:pt x="11840704" y="105056"/>
                    <a:pt x="11885799" y="86728"/>
                  </a:cubicBezTo>
                  <a:cubicBezTo>
                    <a:pt x="11895784" y="82659"/>
                    <a:pt x="11910604" y="81867"/>
                    <a:pt x="11922874" y="81060"/>
                  </a:cubicBezTo>
                  <a:cubicBezTo>
                    <a:pt x="11992783" y="75806"/>
                    <a:pt x="12063500" y="73647"/>
                    <a:pt x="12115331" y="33587"/>
                  </a:cubicBezTo>
                  <a:cubicBezTo>
                    <a:pt x="12125500" y="25715"/>
                    <a:pt x="12143693" y="20477"/>
                    <a:pt x="12158080" y="14081"/>
                  </a:cubicBezTo>
                  <a:close/>
                </a:path>
              </a:pathLst>
            </a:custGeom>
            <a:blipFill dpi="0" rotWithShape="1">
              <a:blip r:embed="rId5">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4" name="Picture 3">
            <a:extLst>
              <a:ext uri="{FF2B5EF4-FFF2-40B4-BE49-F238E27FC236}">
                <a16:creationId xmlns:a16="http://schemas.microsoft.com/office/drawing/2014/main" id="{C1F2E792-4142-C8A5-7376-C6D9F9988C28}"/>
              </a:ext>
            </a:extLst>
          </p:cNvPr>
          <p:cNvPicPr>
            <a:picLocks noChangeAspect="1"/>
          </p:cNvPicPr>
          <p:nvPr/>
        </p:nvPicPr>
        <p:blipFill>
          <a:blip r:embed="rId6"/>
          <a:stretch>
            <a:fillRect/>
          </a:stretch>
        </p:blipFill>
        <p:spPr>
          <a:xfrm>
            <a:off x="174121" y="220687"/>
            <a:ext cx="3656006" cy="3139301"/>
          </a:xfrm>
          <a:prstGeom prst="rect">
            <a:avLst/>
          </a:prstGeom>
        </p:spPr>
      </p:pic>
      <p:pic>
        <p:nvPicPr>
          <p:cNvPr id="7" name="Picture 6">
            <a:extLst>
              <a:ext uri="{FF2B5EF4-FFF2-40B4-BE49-F238E27FC236}">
                <a16:creationId xmlns:a16="http://schemas.microsoft.com/office/drawing/2014/main" id="{A7970767-FA2A-D297-158F-6AF8DBB05436}"/>
              </a:ext>
            </a:extLst>
          </p:cNvPr>
          <p:cNvPicPr>
            <a:picLocks noChangeAspect="1"/>
          </p:cNvPicPr>
          <p:nvPr/>
        </p:nvPicPr>
        <p:blipFill>
          <a:blip r:embed="rId7"/>
          <a:stretch>
            <a:fillRect/>
          </a:stretch>
        </p:blipFill>
        <p:spPr>
          <a:xfrm>
            <a:off x="3935237" y="220687"/>
            <a:ext cx="4035572" cy="3129217"/>
          </a:xfrm>
          <a:prstGeom prst="rect">
            <a:avLst/>
          </a:prstGeom>
        </p:spPr>
      </p:pic>
      <p:pic>
        <p:nvPicPr>
          <p:cNvPr id="9" name="Picture 8">
            <a:extLst>
              <a:ext uri="{FF2B5EF4-FFF2-40B4-BE49-F238E27FC236}">
                <a16:creationId xmlns:a16="http://schemas.microsoft.com/office/drawing/2014/main" id="{FA1160CE-87E5-665E-0631-98E2AC5BABEB}"/>
              </a:ext>
            </a:extLst>
          </p:cNvPr>
          <p:cNvPicPr>
            <a:picLocks noChangeAspect="1"/>
          </p:cNvPicPr>
          <p:nvPr/>
        </p:nvPicPr>
        <p:blipFill>
          <a:blip r:embed="rId8"/>
          <a:stretch>
            <a:fillRect/>
          </a:stretch>
        </p:blipFill>
        <p:spPr>
          <a:xfrm>
            <a:off x="8035024" y="220687"/>
            <a:ext cx="4092761" cy="3129217"/>
          </a:xfrm>
          <a:prstGeom prst="rect">
            <a:avLst/>
          </a:prstGeom>
        </p:spPr>
      </p:pic>
      <p:graphicFrame>
        <p:nvGraphicFramePr>
          <p:cNvPr id="11" name="Object 10">
            <a:extLst>
              <a:ext uri="{FF2B5EF4-FFF2-40B4-BE49-F238E27FC236}">
                <a16:creationId xmlns:a16="http://schemas.microsoft.com/office/drawing/2014/main" id="{508AE4B3-B1C4-F54E-E9AA-8E99B68CE046}"/>
              </a:ext>
            </a:extLst>
          </p:cNvPr>
          <p:cNvGraphicFramePr>
            <a:graphicFrameLocks noChangeAspect="1"/>
          </p:cNvGraphicFramePr>
          <p:nvPr>
            <p:extLst>
              <p:ext uri="{D42A27DB-BD31-4B8C-83A1-F6EECF244321}">
                <p14:modId xmlns:p14="http://schemas.microsoft.com/office/powerpoint/2010/main" val="4114977683"/>
              </p:ext>
            </p:extLst>
          </p:nvPr>
        </p:nvGraphicFramePr>
        <p:xfrm>
          <a:off x="8916838" y="5308735"/>
          <a:ext cx="914400" cy="771525"/>
        </p:xfrm>
        <a:graphic>
          <a:graphicData uri="http://schemas.openxmlformats.org/presentationml/2006/ole">
            <mc:AlternateContent xmlns:mc="http://schemas.openxmlformats.org/markup-compatibility/2006">
              <mc:Choice xmlns:v="urn:schemas-microsoft-com:vml" Requires="v">
                <p:oleObj spid="_x0000_s4128" name="Worksheet" showAsIcon="1" r:id="rId9" imgW="914400" imgH="771480" progId="Excel.Sheet.12">
                  <p:embed/>
                </p:oleObj>
              </mc:Choice>
              <mc:Fallback>
                <p:oleObj name="Worksheet" showAsIcon="1" r:id="rId9" imgW="914400" imgH="771480" progId="Excel.Sheet.12">
                  <p:embed/>
                  <p:pic>
                    <p:nvPicPr>
                      <p:cNvPr id="0" name=""/>
                      <p:cNvPicPr/>
                      <p:nvPr/>
                    </p:nvPicPr>
                    <p:blipFill>
                      <a:blip r:embed="rId10"/>
                      <a:stretch>
                        <a:fillRect/>
                      </a:stretch>
                    </p:blipFill>
                    <p:spPr>
                      <a:xfrm>
                        <a:off x="8916838" y="5308735"/>
                        <a:ext cx="914400" cy="771525"/>
                      </a:xfrm>
                      <a:prstGeom prst="rect">
                        <a:avLst/>
                      </a:prstGeom>
                    </p:spPr>
                  </p:pic>
                </p:oleObj>
              </mc:Fallback>
            </mc:AlternateContent>
          </a:graphicData>
        </a:graphic>
      </p:graphicFrame>
    </p:spTree>
    <p:custDataLst>
      <p:tags r:id="rId2"/>
    </p:custDataLst>
    <p:extLst>
      <p:ext uri="{BB962C8B-B14F-4D97-AF65-F5344CB8AC3E}">
        <p14:creationId xmlns:p14="http://schemas.microsoft.com/office/powerpoint/2010/main" val="3100620976"/>
      </p:ext>
    </p:extLst>
  </p:cSld>
  <p:clrMapOvr>
    <a:masterClrMapping/>
  </p:clrMapOvr>
  <mc:AlternateContent xmlns:mc="http://schemas.openxmlformats.org/markup-compatibility/2006" xmlns:p14="http://schemas.microsoft.com/office/powerpoint/2010/main">
    <mc:Choice Requires="p14">
      <p:transition spd="slow" p14:dur="2000" advTm="180010"/>
    </mc:Choice>
    <mc:Fallback xmlns="">
      <p:transition spd="slow" advTm="1800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verb" presetSubtype="0" fill="hold" nodeType="clickEffect">
                                  <p:stCondLst>
                                    <p:cond delay="0"/>
                                  </p:stCondLst>
                                  <p:childTnLst>
                                    <p:cmd type="verb" cmd="1">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E180D4A7-C9FB-4DFB-919C-405C955672EB}">
      <p14:showEvtLst xmlns:p14="http://schemas.microsoft.com/office/powerpoint/2010/main">
        <p14:playEvt time="177978" objId="4"/>
        <p14:stopEvt time="179877" objId="4"/>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96CCB-4787-D111-F9C8-FDF5209C47B4}"/>
              </a:ext>
            </a:extLst>
          </p:cNvPr>
          <p:cNvSpPr>
            <a:spLocks noGrp="1"/>
          </p:cNvSpPr>
          <p:nvPr>
            <p:ph type="title"/>
          </p:nvPr>
        </p:nvSpPr>
        <p:spPr>
          <a:xfrm>
            <a:off x="761998" y="382524"/>
            <a:ext cx="10668000" cy="758952"/>
          </a:xfrm>
        </p:spPr>
        <p:txBody>
          <a:bodyPr/>
          <a:lstStyle/>
          <a:p>
            <a:pPr algn="ctr"/>
            <a:r>
              <a:rPr lang="en-NZ" dirty="0"/>
              <a:t>RNN</a:t>
            </a:r>
          </a:p>
        </p:txBody>
      </p:sp>
      <p:sp>
        <p:nvSpPr>
          <p:cNvPr id="3" name="Text Placeholder 2">
            <a:extLst>
              <a:ext uri="{FF2B5EF4-FFF2-40B4-BE49-F238E27FC236}">
                <a16:creationId xmlns:a16="http://schemas.microsoft.com/office/drawing/2014/main" id="{52B53D46-7EBB-3BF2-99DA-F07E4FB34AA2}"/>
              </a:ext>
            </a:extLst>
          </p:cNvPr>
          <p:cNvSpPr>
            <a:spLocks noGrp="1"/>
          </p:cNvSpPr>
          <p:nvPr>
            <p:ph type="body" idx="1"/>
          </p:nvPr>
        </p:nvSpPr>
        <p:spPr>
          <a:xfrm>
            <a:off x="743812" y="1141476"/>
            <a:ext cx="4572001" cy="761999"/>
          </a:xfrm>
        </p:spPr>
        <p:txBody>
          <a:bodyPr/>
          <a:lstStyle/>
          <a:p>
            <a:pPr algn="ctr"/>
            <a:r>
              <a:rPr lang="en-NZ" dirty="0" err="1"/>
              <a:t>SimpleRNN</a:t>
            </a:r>
            <a:r>
              <a:rPr lang="en-NZ" dirty="0"/>
              <a:t> / GRU</a:t>
            </a:r>
          </a:p>
        </p:txBody>
      </p:sp>
      <p:sp>
        <p:nvSpPr>
          <p:cNvPr id="5" name="Text Placeholder 4">
            <a:extLst>
              <a:ext uri="{FF2B5EF4-FFF2-40B4-BE49-F238E27FC236}">
                <a16:creationId xmlns:a16="http://schemas.microsoft.com/office/drawing/2014/main" id="{C7F55F2B-ADDC-FD07-00AC-61A695106418}"/>
              </a:ext>
            </a:extLst>
          </p:cNvPr>
          <p:cNvSpPr>
            <a:spLocks noGrp="1"/>
          </p:cNvSpPr>
          <p:nvPr>
            <p:ph type="body" sz="quarter" idx="3"/>
          </p:nvPr>
        </p:nvSpPr>
        <p:spPr>
          <a:xfrm>
            <a:off x="6781798" y="1085709"/>
            <a:ext cx="4572001" cy="761999"/>
          </a:xfrm>
        </p:spPr>
        <p:txBody>
          <a:bodyPr/>
          <a:lstStyle/>
          <a:p>
            <a:pPr algn="ctr"/>
            <a:r>
              <a:rPr lang="en-NZ" dirty="0"/>
              <a:t>LSTM</a:t>
            </a:r>
          </a:p>
        </p:txBody>
      </p:sp>
      <p:pic>
        <p:nvPicPr>
          <p:cNvPr id="2080" name="Picture 32">
            <a:extLst>
              <a:ext uri="{FF2B5EF4-FFF2-40B4-BE49-F238E27FC236}">
                <a16:creationId xmlns:a16="http://schemas.microsoft.com/office/drawing/2014/main" id="{59C87745-536A-7BA8-010C-524A4AC7DA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3812" y="2103552"/>
            <a:ext cx="5200650" cy="230505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4" name="TextBox 43">
                <a:extLst>
                  <a:ext uri="{FF2B5EF4-FFF2-40B4-BE49-F238E27FC236}">
                    <a16:creationId xmlns:a16="http://schemas.microsoft.com/office/drawing/2014/main" id="{DC579639-5C7E-C5B6-8FA9-24FB8F77474E}"/>
                  </a:ext>
                </a:extLst>
              </p:cNvPr>
              <p:cNvSpPr txBox="1"/>
              <p:nvPr/>
            </p:nvSpPr>
            <p:spPr>
              <a:xfrm>
                <a:off x="926295" y="4577556"/>
                <a:ext cx="4835683" cy="288092"/>
              </a:xfrm>
              <a:prstGeom prst="rect">
                <a:avLst/>
              </a:prstGeom>
              <a:noFill/>
            </p:spPr>
            <p:txBody>
              <a:bodyPr wrap="none" lIns="0" tIns="0" rIns="0" bIns="0" rtlCol="0">
                <a:spAutoFit/>
              </a:bodyPr>
              <a:lstStyle/>
              <a:p>
                <a:r>
                  <a:rPr lang="en-NZ" dirty="0" err="1"/>
                  <a:t>SimpleRNN</a:t>
                </a:r>
                <a:r>
                  <a:rPr lang="en-NZ" dirty="0"/>
                  <a:t>: </a:t>
                </a:r>
                <a14:m>
                  <m:oMath xmlns:m="http://schemas.openxmlformats.org/officeDocument/2006/math">
                    <m:sSub>
                      <m:sSubPr>
                        <m:ctrlPr>
                          <a:rPr lang="en-NZ" i="1" smtClean="0">
                            <a:latin typeface="Cambria Math" panose="02040503050406030204" pitchFamily="18" charset="0"/>
                          </a:rPr>
                        </m:ctrlPr>
                      </m:sSubPr>
                      <m:e>
                        <m:r>
                          <a:rPr lang="en-NZ" b="0" i="1" smtClean="0">
                            <a:latin typeface="Cambria Math" panose="02040503050406030204" pitchFamily="18" charset="0"/>
                          </a:rPr>
                          <m:t>h</m:t>
                        </m:r>
                      </m:e>
                      <m:sub>
                        <m:r>
                          <a:rPr lang="en-NZ" b="0" i="1" smtClean="0">
                            <a:latin typeface="Cambria Math" panose="02040503050406030204" pitchFamily="18" charset="0"/>
                          </a:rPr>
                          <m:t>𝑡</m:t>
                        </m:r>
                      </m:sub>
                    </m:sSub>
                    <m:r>
                      <a:rPr lang="en-NZ" i="1" smtClean="0">
                        <a:latin typeface="Cambria Math" panose="02040503050406030204" pitchFamily="18" charset="0"/>
                      </a:rPr>
                      <m:t>=</m:t>
                    </m:r>
                    <m:r>
                      <m:rPr>
                        <m:sty m:val="p"/>
                      </m:rPr>
                      <a:rPr lang="en-NZ" b="0" i="0" smtClean="0">
                        <a:latin typeface="Cambria Math" panose="02040503050406030204" pitchFamily="18" charset="0"/>
                      </a:rPr>
                      <m:t>tanh</m:t>
                    </m:r>
                    <m:r>
                      <a:rPr lang="en-NZ" b="0" i="1" smtClean="0">
                        <a:latin typeface="Cambria Math" panose="02040503050406030204" pitchFamily="18" charset="0"/>
                      </a:rPr>
                      <m:t>⁡(</m:t>
                    </m:r>
                    <m:sSubSup>
                      <m:sSubSupPr>
                        <m:ctrlPr>
                          <a:rPr lang="en-NZ" b="0" i="1" smtClean="0">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𝑥h</m:t>
                        </m:r>
                      </m:sub>
                      <m:sup>
                        <m:r>
                          <a:rPr lang="en-NZ" b="0" i="1" smtClean="0">
                            <a:latin typeface="Cambria Math" panose="02040503050406030204" pitchFamily="18" charset="0"/>
                          </a:rPr>
                          <m:t>𝑇</m:t>
                        </m:r>
                      </m:sup>
                    </m:sSubSup>
                    <m:sSub>
                      <m:sSubPr>
                        <m:ctrlPr>
                          <a:rPr lang="en-NZ" b="0" i="1" smtClean="0">
                            <a:latin typeface="Cambria Math" panose="02040503050406030204" pitchFamily="18" charset="0"/>
                          </a:rPr>
                        </m:ctrlPr>
                      </m:sSubPr>
                      <m:e>
                        <m:r>
                          <a:rPr lang="en-NZ" b="0" i="1" smtClean="0">
                            <a:latin typeface="Cambria Math" panose="02040503050406030204" pitchFamily="18" charset="0"/>
                          </a:rPr>
                          <m:t>𝑥</m:t>
                        </m:r>
                      </m:e>
                      <m:sub>
                        <m:r>
                          <a:rPr lang="en-NZ" b="0" i="1" smtClean="0">
                            <a:latin typeface="Cambria Math" panose="02040503050406030204" pitchFamily="18" charset="0"/>
                          </a:rPr>
                          <m:t>𝑡</m:t>
                        </m:r>
                      </m:sub>
                    </m:sSub>
                    <m:r>
                      <a:rPr lang="en-NZ" b="0" i="1" smtClean="0">
                        <a:latin typeface="Cambria Math" panose="02040503050406030204" pitchFamily="18" charset="0"/>
                      </a:rPr>
                      <m:t>+</m:t>
                    </m:r>
                    <m:sSubSup>
                      <m:sSubSupPr>
                        <m:ctrlPr>
                          <a:rPr lang="en-NZ" i="1">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hh</m:t>
                        </m:r>
                      </m:sub>
                      <m:sup>
                        <m:r>
                          <a:rPr lang="en-NZ" b="0" i="1" smtClean="0">
                            <a:latin typeface="Cambria Math" panose="02040503050406030204" pitchFamily="18" charset="0"/>
                          </a:rPr>
                          <m:t>𝑇</m:t>
                        </m:r>
                      </m:sup>
                    </m:sSubSup>
                    <m:sSub>
                      <m:sSubPr>
                        <m:ctrlPr>
                          <a:rPr lang="en-NZ" i="1">
                            <a:latin typeface="Cambria Math" panose="02040503050406030204" pitchFamily="18" charset="0"/>
                          </a:rPr>
                        </m:ctrlPr>
                      </m:sSubPr>
                      <m:e>
                        <m:r>
                          <a:rPr lang="en-NZ" b="0" i="1" smtClean="0">
                            <a:latin typeface="Cambria Math" panose="02040503050406030204" pitchFamily="18" charset="0"/>
                          </a:rPr>
                          <m:t>h</m:t>
                        </m:r>
                      </m:e>
                      <m:sub>
                        <m:r>
                          <a:rPr lang="en-NZ" b="0" i="1" smtClean="0">
                            <a:latin typeface="Cambria Math" panose="02040503050406030204" pitchFamily="18" charset="0"/>
                          </a:rPr>
                          <m:t>𝑡</m:t>
                        </m:r>
                        <m:r>
                          <a:rPr lang="en-NZ" b="0" i="1" smtClean="0">
                            <a:latin typeface="Cambria Math" panose="02040503050406030204" pitchFamily="18" charset="0"/>
                          </a:rPr>
                          <m:t>−1</m:t>
                        </m:r>
                      </m:sub>
                    </m:sSub>
                    <m:r>
                      <a:rPr lang="en-NZ" b="0" i="1" smtClean="0">
                        <a:latin typeface="Cambria Math" panose="02040503050406030204" pitchFamily="18" charset="0"/>
                      </a:rPr>
                      <m:t>+</m:t>
                    </m:r>
                    <m:sSub>
                      <m:sSubPr>
                        <m:ctrlPr>
                          <a:rPr lang="en-NZ" i="1">
                            <a:latin typeface="Cambria Math" panose="02040503050406030204" pitchFamily="18" charset="0"/>
                          </a:rPr>
                        </m:ctrlPr>
                      </m:sSubPr>
                      <m:e>
                        <m:r>
                          <a:rPr lang="en-NZ" b="0" i="1" smtClean="0">
                            <a:latin typeface="Cambria Math" panose="02040503050406030204" pitchFamily="18" charset="0"/>
                          </a:rPr>
                          <m:t>𝑏</m:t>
                        </m:r>
                      </m:e>
                      <m:sub>
                        <m:r>
                          <a:rPr lang="en-NZ" b="0" i="1" smtClean="0">
                            <a:latin typeface="Cambria Math" panose="02040503050406030204" pitchFamily="18" charset="0"/>
                          </a:rPr>
                          <m:t>h</m:t>
                        </m:r>
                      </m:sub>
                    </m:sSub>
                    <m:r>
                      <a:rPr lang="en-NZ" b="0" i="1" smtClean="0">
                        <a:latin typeface="Cambria Math" panose="02040503050406030204" pitchFamily="18" charset="0"/>
                      </a:rPr>
                      <m:t>)</m:t>
                    </m:r>
                  </m:oMath>
                </a14:m>
                <a:endParaRPr lang="en-NZ" dirty="0"/>
              </a:p>
            </p:txBody>
          </p:sp>
        </mc:Choice>
        <mc:Fallback xmlns="">
          <p:sp>
            <p:nvSpPr>
              <p:cNvPr id="44" name="TextBox 43">
                <a:extLst>
                  <a:ext uri="{FF2B5EF4-FFF2-40B4-BE49-F238E27FC236}">
                    <a16:creationId xmlns:a16="http://schemas.microsoft.com/office/drawing/2014/main" id="{DC579639-5C7E-C5B6-8FA9-24FB8F77474E}"/>
                  </a:ext>
                </a:extLst>
              </p:cNvPr>
              <p:cNvSpPr txBox="1">
                <a:spLocks noRot="1" noChangeAspect="1" noMove="1" noResize="1" noEditPoints="1" noAdjustHandles="1" noChangeArrowheads="1" noChangeShapeType="1" noTextEdit="1"/>
              </p:cNvSpPr>
              <p:nvPr/>
            </p:nvSpPr>
            <p:spPr>
              <a:xfrm>
                <a:off x="926295" y="4577556"/>
                <a:ext cx="4835683" cy="288092"/>
              </a:xfrm>
              <a:prstGeom prst="rect">
                <a:avLst/>
              </a:prstGeom>
              <a:blipFill>
                <a:blip r:embed="rId6"/>
                <a:stretch>
                  <a:fillRect l="-3026" t="-25532" r="-1513" b="-46809"/>
                </a:stretch>
              </a:blipFill>
            </p:spPr>
            <p:txBody>
              <a:bodyPr/>
              <a:lstStyle/>
              <a:p>
                <a:r>
                  <a:rPr lang="en-NZ">
                    <a:noFill/>
                  </a:rPr>
                  <a:t> </a:t>
                </a:r>
              </a:p>
            </p:txBody>
          </p:sp>
        </mc:Fallback>
      </mc:AlternateContent>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id="{454D78A6-ECEB-76AE-631F-961CCF6457DB}"/>
                  </a:ext>
                </a:extLst>
              </p:cNvPr>
              <p:cNvSpPr txBox="1"/>
              <p:nvPr/>
            </p:nvSpPr>
            <p:spPr>
              <a:xfrm>
                <a:off x="243840" y="5114834"/>
                <a:ext cx="6537958" cy="1005725"/>
              </a:xfrm>
              <a:prstGeom prst="rect">
                <a:avLst/>
              </a:prstGeom>
              <a:noFill/>
            </p:spPr>
            <p:txBody>
              <a:bodyPr wrap="square">
                <a:spAutoFit/>
              </a:bodyPr>
              <a:lstStyle/>
              <a:p>
                <a:r>
                  <a:rPr lang="en-NZ" dirty="0"/>
                  <a:t>GRU: </a:t>
                </a:r>
                <a14:m>
                  <m:oMath xmlns:m="http://schemas.openxmlformats.org/officeDocument/2006/math">
                    <m:sSub>
                      <m:sSubPr>
                        <m:ctrlPr>
                          <a:rPr lang="en-NZ" i="1" smtClean="0">
                            <a:latin typeface="Cambria Math" panose="02040503050406030204" pitchFamily="18" charset="0"/>
                          </a:rPr>
                        </m:ctrlPr>
                      </m:sSubPr>
                      <m:e>
                        <m:r>
                          <a:rPr lang="en-NZ" b="0" i="1" smtClean="0">
                            <a:latin typeface="Cambria Math" panose="02040503050406030204" pitchFamily="18" charset="0"/>
                          </a:rPr>
                          <m:t>𝑧</m:t>
                        </m:r>
                      </m:e>
                      <m:sub>
                        <m:r>
                          <a:rPr lang="en-NZ" b="0" i="1" smtClean="0">
                            <a:latin typeface="Cambria Math" panose="02040503050406030204" pitchFamily="18" charset="0"/>
                          </a:rPr>
                          <m:t>𝑡</m:t>
                        </m:r>
                      </m:sub>
                    </m:sSub>
                    <m:r>
                      <a:rPr lang="en-NZ" i="1" smtClean="0">
                        <a:latin typeface="Cambria Math" panose="02040503050406030204" pitchFamily="18" charset="0"/>
                      </a:rPr>
                      <m:t>=</m:t>
                    </m:r>
                    <m:func>
                      <m:funcPr>
                        <m:ctrlPr>
                          <a:rPr lang="en-NZ" b="0" i="1" smtClean="0">
                            <a:latin typeface="Cambria Math" panose="02040503050406030204" pitchFamily="18" charset="0"/>
                            <a:ea typeface="Cambria Math" panose="02040503050406030204" pitchFamily="18" charset="0"/>
                          </a:rPr>
                        </m:ctrlPr>
                      </m:funcPr>
                      <m:fName>
                        <m:r>
                          <a:rPr lang="en-NZ" i="1" smtClean="0">
                            <a:latin typeface="Cambria Math" panose="02040503050406030204" pitchFamily="18" charset="0"/>
                            <a:ea typeface="Cambria Math" panose="02040503050406030204" pitchFamily="18" charset="0"/>
                          </a:rPr>
                          <m:t>𝜎</m:t>
                        </m:r>
                      </m:fName>
                      <m:e>
                        <m:d>
                          <m:dPr>
                            <m:ctrlPr>
                              <a:rPr lang="en-NZ" b="0" i="1" smtClean="0">
                                <a:latin typeface="Cambria Math" panose="02040503050406030204" pitchFamily="18" charset="0"/>
                                <a:ea typeface="Cambria Math" panose="02040503050406030204" pitchFamily="18" charset="0"/>
                              </a:rPr>
                            </m:ctrlPr>
                          </m:dPr>
                          <m:e>
                            <m:sSubSup>
                              <m:sSubSupPr>
                                <m:ctrlPr>
                                  <a:rPr lang="en-NZ" b="0" i="1" smtClean="0">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𝑥𝑧</m:t>
                                </m:r>
                              </m:sub>
                              <m:sup>
                                <m:r>
                                  <a:rPr lang="en-NZ" b="0" i="1" smtClean="0">
                                    <a:latin typeface="Cambria Math" panose="02040503050406030204" pitchFamily="18" charset="0"/>
                                  </a:rPr>
                                  <m:t>𝑇</m:t>
                                </m:r>
                              </m:sup>
                            </m:sSubSup>
                            <m:sSub>
                              <m:sSubPr>
                                <m:ctrlPr>
                                  <a:rPr lang="en-NZ" b="0" i="1" smtClean="0">
                                    <a:latin typeface="Cambria Math" panose="02040503050406030204" pitchFamily="18" charset="0"/>
                                  </a:rPr>
                                </m:ctrlPr>
                              </m:sSubPr>
                              <m:e>
                                <m:r>
                                  <a:rPr lang="en-NZ" b="0" i="1" smtClean="0">
                                    <a:latin typeface="Cambria Math" panose="02040503050406030204" pitchFamily="18" charset="0"/>
                                  </a:rPr>
                                  <m:t>𝑥</m:t>
                                </m:r>
                              </m:e>
                              <m:sub>
                                <m:r>
                                  <a:rPr lang="en-NZ" b="0" i="1" smtClean="0">
                                    <a:latin typeface="Cambria Math" panose="02040503050406030204" pitchFamily="18" charset="0"/>
                                  </a:rPr>
                                  <m:t>𝑡</m:t>
                                </m:r>
                              </m:sub>
                            </m:sSub>
                            <m:r>
                              <a:rPr lang="en-NZ" b="0" i="1" smtClean="0">
                                <a:latin typeface="Cambria Math" panose="02040503050406030204" pitchFamily="18" charset="0"/>
                              </a:rPr>
                              <m:t>+</m:t>
                            </m:r>
                            <m:sSubSup>
                              <m:sSubSupPr>
                                <m:ctrlPr>
                                  <a:rPr lang="en-NZ" i="1">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h𝑧</m:t>
                                </m:r>
                              </m:sub>
                              <m:sup>
                                <m:r>
                                  <a:rPr lang="en-NZ" b="0" i="1" smtClean="0">
                                    <a:latin typeface="Cambria Math" panose="02040503050406030204" pitchFamily="18" charset="0"/>
                                  </a:rPr>
                                  <m:t>𝑇</m:t>
                                </m:r>
                              </m:sup>
                            </m:sSubSup>
                            <m:sSub>
                              <m:sSubPr>
                                <m:ctrlPr>
                                  <a:rPr lang="en-NZ" i="1">
                                    <a:latin typeface="Cambria Math" panose="02040503050406030204" pitchFamily="18" charset="0"/>
                                  </a:rPr>
                                </m:ctrlPr>
                              </m:sSubPr>
                              <m:e>
                                <m:r>
                                  <a:rPr lang="en-NZ" b="0" i="1" smtClean="0">
                                    <a:latin typeface="Cambria Math" panose="02040503050406030204" pitchFamily="18" charset="0"/>
                                  </a:rPr>
                                  <m:t>h</m:t>
                                </m:r>
                              </m:e>
                              <m:sub>
                                <m:r>
                                  <a:rPr lang="en-NZ" b="0" i="1" smtClean="0">
                                    <a:latin typeface="Cambria Math" panose="02040503050406030204" pitchFamily="18" charset="0"/>
                                  </a:rPr>
                                  <m:t>𝑡</m:t>
                                </m:r>
                                <m:r>
                                  <a:rPr lang="en-NZ" b="0" i="1" smtClean="0">
                                    <a:latin typeface="Cambria Math" panose="02040503050406030204" pitchFamily="18" charset="0"/>
                                  </a:rPr>
                                  <m:t>−1</m:t>
                                </m:r>
                              </m:sub>
                            </m:sSub>
                            <m:r>
                              <a:rPr lang="en-NZ" b="0" i="1" smtClean="0">
                                <a:latin typeface="Cambria Math" panose="02040503050406030204" pitchFamily="18" charset="0"/>
                              </a:rPr>
                              <m:t>+</m:t>
                            </m:r>
                            <m:sSub>
                              <m:sSubPr>
                                <m:ctrlPr>
                                  <a:rPr lang="en-NZ" i="1">
                                    <a:latin typeface="Cambria Math" panose="02040503050406030204" pitchFamily="18" charset="0"/>
                                  </a:rPr>
                                </m:ctrlPr>
                              </m:sSubPr>
                              <m:e>
                                <m:r>
                                  <a:rPr lang="en-NZ" b="0" i="1" smtClean="0">
                                    <a:latin typeface="Cambria Math" panose="02040503050406030204" pitchFamily="18" charset="0"/>
                                  </a:rPr>
                                  <m:t>𝑏</m:t>
                                </m:r>
                              </m:e>
                              <m:sub>
                                <m:r>
                                  <a:rPr lang="en-NZ" b="0" i="1" smtClean="0">
                                    <a:latin typeface="Cambria Math" panose="02040503050406030204" pitchFamily="18" charset="0"/>
                                  </a:rPr>
                                  <m:t>𝑧</m:t>
                                </m:r>
                              </m:sub>
                            </m:sSub>
                          </m:e>
                        </m:d>
                      </m:e>
                    </m:func>
                    <m:r>
                      <a:rPr lang="en-NZ" b="0" i="0" smtClean="0">
                        <a:latin typeface="Cambria Math" panose="02040503050406030204" pitchFamily="18" charset="0"/>
                      </a:rPr>
                      <m:t> (</m:t>
                    </m:r>
                    <m:r>
                      <m:rPr>
                        <m:sty m:val="p"/>
                      </m:rPr>
                      <a:rPr lang="en-NZ" b="0" i="0" smtClean="0">
                        <a:latin typeface="Cambria Math" panose="02040503050406030204" pitchFamily="18" charset="0"/>
                      </a:rPr>
                      <m:t>neuron</m:t>
                    </m:r>
                    <m:r>
                      <a:rPr lang="en-NZ" b="0" i="0" smtClean="0">
                        <a:latin typeface="Cambria Math" panose="02040503050406030204" pitchFamily="18" charset="0"/>
                      </a:rPr>
                      <m:t>)</m:t>
                    </m:r>
                  </m:oMath>
                </a14:m>
                <a:endParaRPr lang="en-NZ" dirty="0"/>
              </a:p>
              <a:p>
                <a:r>
                  <a:rPr lang="en-NZ" dirty="0"/>
                  <a:t>	 </a:t>
                </a:r>
                <a14:m>
                  <m:oMath xmlns:m="http://schemas.openxmlformats.org/officeDocument/2006/math">
                    <m:r>
                      <a:rPr lang="en-NZ" b="0" i="0" smtClean="0">
                        <a:latin typeface="Cambria Math" panose="02040503050406030204" pitchFamily="18" charset="0"/>
                      </a:rPr>
                      <m:t>   </m:t>
                    </m:r>
                    <m:sSub>
                      <m:sSubPr>
                        <m:ctrlPr>
                          <a:rPr lang="en-NZ" i="1" smtClean="0">
                            <a:latin typeface="Cambria Math" panose="02040503050406030204" pitchFamily="18" charset="0"/>
                          </a:rPr>
                        </m:ctrlPr>
                      </m:sSubPr>
                      <m:e>
                        <m:r>
                          <a:rPr lang="en-NZ" b="0" i="1" smtClean="0">
                            <a:latin typeface="Cambria Math" panose="02040503050406030204" pitchFamily="18" charset="0"/>
                          </a:rPr>
                          <m:t>𝑟</m:t>
                        </m:r>
                      </m:e>
                      <m:sub>
                        <m:r>
                          <a:rPr lang="en-NZ" b="0" i="1" smtClean="0">
                            <a:latin typeface="Cambria Math" panose="02040503050406030204" pitchFamily="18" charset="0"/>
                          </a:rPr>
                          <m:t>𝑡</m:t>
                        </m:r>
                      </m:sub>
                    </m:sSub>
                    <m:r>
                      <a:rPr lang="en-NZ" i="1" smtClean="0">
                        <a:latin typeface="Cambria Math" panose="02040503050406030204" pitchFamily="18" charset="0"/>
                      </a:rPr>
                      <m:t>=</m:t>
                    </m:r>
                    <m:func>
                      <m:funcPr>
                        <m:ctrlPr>
                          <a:rPr lang="en-NZ" b="0" i="1" smtClean="0">
                            <a:latin typeface="Cambria Math" panose="02040503050406030204" pitchFamily="18" charset="0"/>
                            <a:ea typeface="Cambria Math" panose="02040503050406030204" pitchFamily="18" charset="0"/>
                          </a:rPr>
                        </m:ctrlPr>
                      </m:funcPr>
                      <m:fName>
                        <m:r>
                          <a:rPr lang="en-NZ" i="1" smtClean="0">
                            <a:latin typeface="Cambria Math" panose="02040503050406030204" pitchFamily="18" charset="0"/>
                            <a:ea typeface="Cambria Math" panose="02040503050406030204" pitchFamily="18" charset="0"/>
                          </a:rPr>
                          <m:t>𝜎</m:t>
                        </m:r>
                      </m:fName>
                      <m:e>
                        <m:d>
                          <m:dPr>
                            <m:ctrlPr>
                              <a:rPr lang="en-NZ" b="0" i="1" smtClean="0">
                                <a:latin typeface="Cambria Math" panose="02040503050406030204" pitchFamily="18" charset="0"/>
                                <a:ea typeface="Cambria Math" panose="02040503050406030204" pitchFamily="18" charset="0"/>
                              </a:rPr>
                            </m:ctrlPr>
                          </m:dPr>
                          <m:e>
                            <m:sSubSup>
                              <m:sSubSupPr>
                                <m:ctrlPr>
                                  <a:rPr lang="en-NZ" b="0" i="1" smtClean="0">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𝑥𝑟</m:t>
                                </m:r>
                              </m:sub>
                              <m:sup>
                                <m:r>
                                  <a:rPr lang="en-NZ" b="0" i="1" smtClean="0">
                                    <a:latin typeface="Cambria Math" panose="02040503050406030204" pitchFamily="18" charset="0"/>
                                  </a:rPr>
                                  <m:t>𝑇</m:t>
                                </m:r>
                              </m:sup>
                            </m:sSubSup>
                            <m:sSub>
                              <m:sSubPr>
                                <m:ctrlPr>
                                  <a:rPr lang="en-NZ" b="0" i="1" smtClean="0">
                                    <a:latin typeface="Cambria Math" panose="02040503050406030204" pitchFamily="18" charset="0"/>
                                  </a:rPr>
                                </m:ctrlPr>
                              </m:sSubPr>
                              <m:e>
                                <m:r>
                                  <a:rPr lang="en-NZ" b="0" i="1" smtClean="0">
                                    <a:latin typeface="Cambria Math" panose="02040503050406030204" pitchFamily="18" charset="0"/>
                                  </a:rPr>
                                  <m:t>𝑥</m:t>
                                </m:r>
                              </m:e>
                              <m:sub>
                                <m:r>
                                  <a:rPr lang="en-NZ" b="0" i="1" smtClean="0">
                                    <a:latin typeface="Cambria Math" panose="02040503050406030204" pitchFamily="18" charset="0"/>
                                  </a:rPr>
                                  <m:t>𝑡</m:t>
                                </m:r>
                              </m:sub>
                            </m:sSub>
                            <m:r>
                              <a:rPr lang="en-NZ" b="0" i="1" smtClean="0">
                                <a:latin typeface="Cambria Math" panose="02040503050406030204" pitchFamily="18" charset="0"/>
                              </a:rPr>
                              <m:t>+</m:t>
                            </m:r>
                            <m:sSubSup>
                              <m:sSubSupPr>
                                <m:ctrlPr>
                                  <a:rPr lang="en-NZ" i="1">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h𝑟</m:t>
                                </m:r>
                              </m:sub>
                              <m:sup>
                                <m:r>
                                  <a:rPr lang="en-NZ" b="0" i="1" smtClean="0">
                                    <a:latin typeface="Cambria Math" panose="02040503050406030204" pitchFamily="18" charset="0"/>
                                  </a:rPr>
                                  <m:t>𝑇</m:t>
                                </m:r>
                              </m:sup>
                            </m:sSubSup>
                            <m:sSub>
                              <m:sSubPr>
                                <m:ctrlPr>
                                  <a:rPr lang="en-NZ" i="1">
                                    <a:latin typeface="Cambria Math" panose="02040503050406030204" pitchFamily="18" charset="0"/>
                                  </a:rPr>
                                </m:ctrlPr>
                              </m:sSubPr>
                              <m:e>
                                <m:r>
                                  <a:rPr lang="en-NZ" b="0" i="1" smtClean="0">
                                    <a:latin typeface="Cambria Math" panose="02040503050406030204" pitchFamily="18" charset="0"/>
                                  </a:rPr>
                                  <m:t>h</m:t>
                                </m:r>
                              </m:e>
                              <m:sub>
                                <m:r>
                                  <a:rPr lang="en-NZ" b="0" i="1" smtClean="0">
                                    <a:latin typeface="Cambria Math" panose="02040503050406030204" pitchFamily="18" charset="0"/>
                                  </a:rPr>
                                  <m:t>𝑡</m:t>
                                </m:r>
                                <m:r>
                                  <a:rPr lang="en-NZ" b="0" i="1" smtClean="0">
                                    <a:latin typeface="Cambria Math" panose="02040503050406030204" pitchFamily="18" charset="0"/>
                                  </a:rPr>
                                  <m:t>−1</m:t>
                                </m:r>
                              </m:sub>
                            </m:sSub>
                            <m:r>
                              <a:rPr lang="en-NZ" b="0" i="1" smtClean="0">
                                <a:latin typeface="Cambria Math" panose="02040503050406030204" pitchFamily="18" charset="0"/>
                              </a:rPr>
                              <m:t>+</m:t>
                            </m:r>
                            <m:sSub>
                              <m:sSubPr>
                                <m:ctrlPr>
                                  <a:rPr lang="en-NZ" i="1" smtClean="0">
                                    <a:latin typeface="Cambria Math" panose="02040503050406030204" pitchFamily="18" charset="0"/>
                                  </a:rPr>
                                </m:ctrlPr>
                              </m:sSubPr>
                              <m:e>
                                <m:r>
                                  <a:rPr lang="en-NZ" b="0" i="1" smtClean="0">
                                    <a:latin typeface="Cambria Math" panose="02040503050406030204" pitchFamily="18" charset="0"/>
                                  </a:rPr>
                                  <m:t>𝑏</m:t>
                                </m:r>
                              </m:e>
                              <m:sub>
                                <m:r>
                                  <a:rPr lang="en-NZ" b="0" i="1" smtClean="0">
                                    <a:latin typeface="Cambria Math" panose="02040503050406030204" pitchFamily="18" charset="0"/>
                                  </a:rPr>
                                  <m:t>𝑟</m:t>
                                </m:r>
                              </m:sub>
                            </m:sSub>
                          </m:e>
                        </m:d>
                      </m:e>
                    </m:func>
                    <m:r>
                      <a:rPr lang="en-NZ" b="0" i="1" smtClean="0">
                        <a:latin typeface="Cambria Math" panose="02040503050406030204" pitchFamily="18" charset="0"/>
                      </a:rPr>
                      <m:t> </m:t>
                    </m:r>
                    <m:r>
                      <a:rPr lang="en-NZ">
                        <a:latin typeface="Cambria Math" panose="02040503050406030204" pitchFamily="18" charset="0"/>
                      </a:rPr>
                      <m:t>(</m:t>
                    </m:r>
                    <m:r>
                      <m:rPr>
                        <m:sty m:val="p"/>
                      </m:rPr>
                      <a:rPr lang="en-NZ" b="0" i="0" smtClean="0">
                        <a:latin typeface="Cambria Math" panose="02040503050406030204" pitchFamily="18" charset="0"/>
                      </a:rPr>
                      <m:t>reset</m:t>
                    </m:r>
                    <m:r>
                      <a:rPr lang="en-NZ" b="0" i="0" smtClean="0">
                        <a:latin typeface="Cambria Math" panose="02040503050406030204" pitchFamily="18" charset="0"/>
                      </a:rPr>
                      <m:t> </m:t>
                    </m:r>
                    <m:r>
                      <m:rPr>
                        <m:sty m:val="p"/>
                      </m:rPr>
                      <a:rPr lang="en-NZ" b="0" i="0" smtClean="0">
                        <a:latin typeface="Cambria Math" panose="02040503050406030204" pitchFamily="18" charset="0"/>
                      </a:rPr>
                      <m:t>gate</m:t>
                    </m:r>
                    <m:r>
                      <a:rPr lang="en-NZ">
                        <a:latin typeface="Cambria Math" panose="02040503050406030204" pitchFamily="18" charset="0"/>
                      </a:rPr>
                      <m:t>)</m:t>
                    </m:r>
                  </m:oMath>
                </a14:m>
                <a:r>
                  <a:rPr lang="en-NZ" b="0" i="1" dirty="0">
                    <a:latin typeface="Cambria Math" panose="02040503050406030204" pitchFamily="18" charset="0"/>
                  </a:rPr>
                  <a:t> </a:t>
                </a:r>
              </a:p>
              <a:p>
                <a:pPr/>
                <a14:m>
                  <m:oMathPara xmlns:m="http://schemas.openxmlformats.org/officeDocument/2006/math">
                    <m:oMathParaPr>
                      <m:jc m:val="centerGroup"/>
                    </m:oMathParaPr>
                    <m:oMath xmlns:m="http://schemas.openxmlformats.org/officeDocument/2006/math">
                      <m:sSub>
                        <m:sSubPr>
                          <m:ctrlPr>
                            <a:rPr lang="en-NZ" i="1" smtClean="0">
                              <a:latin typeface="Cambria Math" panose="02040503050406030204" pitchFamily="18" charset="0"/>
                            </a:rPr>
                          </m:ctrlPr>
                        </m:sSubPr>
                        <m:e>
                          <m:r>
                            <a:rPr lang="en-NZ" b="0" i="1" smtClean="0">
                              <a:latin typeface="Cambria Math" panose="02040503050406030204" pitchFamily="18" charset="0"/>
                            </a:rPr>
                            <m:t>h</m:t>
                          </m:r>
                        </m:e>
                        <m:sub>
                          <m:r>
                            <a:rPr lang="en-NZ" b="0" i="1" smtClean="0">
                              <a:latin typeface="Cambria Math" panose="02040503050406030204" pitchFamily="18" charset="0"/>
                            </a:rPr>
                            <m:t>𝑡</m:t>
                          </m:r>
                        </m:sub>
                      </m:sSub>
                      <m:r>
                        <a:rPr lang="en-NZ" i="1" smtClean="0">
                          <a:latin typeface="Cambria Math" panose="02040503050406030204" pitchFamily="18" charset="0"/>
                        </a:rPr>
                        <m:t>=</m:t>
                      </m:r>
                      <m:d>
                        <m:dPr>
                          <m:ctrlPr>
                            <a:rPr lang="en-NZ" b="0" i="1" smtClean="0">
                              <a:latin typeface="Cambria Math" panose="02040503050406030204" pitchFamily="18" charset="0"/>
                            </a:rPr>
                          </m:ctrlPr>
                        </m:dPr>
                        <m:e>
                          <m:r>
                            <a:rPr lang="en-NZ" b="0" i="1" smtClean="0">
                              <a:latin typeface="Cambria Math" panose="02040503050406030204" pitchFamily="18" charset="0"/>
                            </a:rPr>
                            <m:t>1−</m:t>
                          </m:r>
                          <m:sSub>
                            <m:sSubPr>
                              <m:ctrlPr>
                                <a:rPr lang="en-NZ" i="1">
                                  <a:latin typeface="Cambria Math" panose="02040503050406030204" pitchFamily="18" charset="0"/>
                                </a:rPr>
                              </m:ctrlPr>
                            </m:sSubPr>
                            <m:e>
                              <m:r>
                                <a:rPr lang="en-NZ" i="1">
                                  <a:latin typeface="Cambria Math" panose="02040503050406030204" pitchFamily="18" charset="0"/>
                                </a:rPr>
                                <m:t>𝑧</m:t>
                              </m:r>
                            </m:e>
                            <m:sub>
                              <m:r>
                                <a:rPr lang="en-NZ" i="1">
                                  <a:latin typeface="Cambria Math" panose="02040503050406030204" pitchFamily="18" charset="0"/>
                                </a:rPr>
                                <m:t>𝑡</m:t>
                              </m:r>
                            </m:sub>
                          </m:sSub>
                        </m:e>
                      </m:d>
                      <m:sSub>
                        <m:sSubPr>
                          <m:ctrlPr>
                            <a:rPr lang="en-NZ" i="1">
                              <a:latin typeface="Cambria Math" panose="02040503050406030204" pitchFamily="18" charset="0"/>
                            </a:rPr>
                          </m:ctrlPr>
                        </m:sSubPr>
                        <m:e>
                          <m:r>
                            <a:rPr lang="en-NZ" i="1">
                              <a:latin typeface="Cambria Math" panose="02040503050406030204" pitchFamily="18" charset="0"/>
                            </a:rPr>
                            <m:t>h</m:t>
                          </m:r>
                        </m:e>
                        <m:sub>
                          <m:r>
                            <a:rPr lang="en-NZ" i="1">
                              <a:latin typeface="Cambria Math" panose="02040503050406030204" pitchFamily="18" charset="0"/>
                            </a:rPr>
                            <m:t>𝑡</m:t>
                          </m:r>
                          <m:r>
                            <a:rPr lang="en-NZ" i="1">
                              <a:latin typeface="Cambria Math" panose="02040503050406030204" pitchFamily="18" charset="0"/>
                            </a:rPr>
                            <m:t>−1</m:t>
                          </m:r>
                        </m:sub>
                      </m:sSub>
                      <m:r>
                        <a:rPr lang="en-NZ" b="0" i="1" smtClean="0">
                          <a:latin typeface="Cambria Math" panose="02040503050406030204" pitchFamily="18" charset="0"/>
                        </a:rPr>
                        <m:t>+</m:t>
                      </m:r>
                      <m:sSub>
                        <m:sSubPr>
                          <m:ctrlPr>
                            <a:rPr lang="en-NZ" i="1">
                              <a:latin typeface="Cambria Math" panose="02040503050406030204" pitchFamily="18" charset="0"/>
                            </a:rPr>
                          </m:ctrlPr>
                        </m:sSubPr>
                        <m:e>
                          <m:r>
                            <a:rPr lang="en-NZ" i="1">
                              <a:latin typeface="Cambria Math" panose="02040503050406030204" pitchFamily="18" charset="0"/>
                            </a:rPr>
                            <m:t>𝑧</m:t>
                          </m:r>
                        </m:e>
                        <m:sub>
                          <m:r>
                            <a:rPr lang="en-NZ" i="1">
                              <a:latin typeface="Cambria Math" panose="02040503050406030204" pitchFamily="18" charset="0"/>
                            </a:rPr>
                            <m:t>𝑡</m:t>
                          </m:r>
                        </m:sub>
                      </m:sSub>
                      <m:r>
                        <a:rPr lang="en-NZ" b="0" i="0" smtClean="0">
                          <a:latin typeface="Cambria Math" panose="02040503050406030204" pitchFamily="18" charset="0"/>
                        </a:rPr>
                        <m:t>∗</m:t>
                      </m:r>
                      <m:r>
                        <m:rPr>
                          <m:sty m:val="p"/>
                        </m:rPr>
                        <a:rPr lang="en-NZ" b="0" i="0" smtClean="0">
                          <a:latin typeface="Cambria Math" panose="02040503050406030204" pitchFamily="18" charset="0"/>
                        </a:rPr>
                        <m:t>tanh</m:t>
                      </m:r>
                      <m:r>
                        <a:rPr lang="en-NZ" b="0" i="1" smtClean="0">
                          <a:latin typeface="Cambria Math" panose="02040503050406030204" pitchFamily="18" charset="0"/>
                        </a:rPr>
                        <m:t>⁡(</m:t>
                      </m:r>
                      <m:sSubSup>
                        <m:sSubSupPr>
                          <m:ctrlPr>
                            <a:rPr lang="en-NZ" b="0" i="1" smtClean="0">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𝑥h</m:t>
                          </m:r>
                        </m:sub>
                        <m:sup>
                          <m:r>
                            <a:rPr lang="en-NZ" b="0" i="1" smtClean="0">
                              <a:latin typeface="Cambria Math" panose="02040503050406030204" pitchFamily="18" charset="0"/>
                            </a:rPr>
                            <m:t>𝑇</m:t>
                          </m:r>
                        </m:sup>
                      </m:sSubSup>
                      <m:sSub>
                        <m:sSubPr>
                          <m:ctrlPr>
                            <a:rPr lang="en-NZ" b="0" i="1" smtClean="0">
                              <a:latin typeface="Cambria Math" panose="02040503050406030204" pitchFamily="18" charset="0"/>
                            </a:rPr>
                          </m:ctrlPr>
                        </m:sSubPr>
                        <m:e>
                          <m:r>
                            <a:rPr lang="en-NZ" b="0" i="1" smtClean="0">
                              <a:latin typeface="Cambria Math" panose="02040503050406030204" pitchFamily="18" charset="0"/>
                            </a:rPr>
                            <m:t>𝑥</m:t>
                          </m:r>
                        </m:e>
                        <m:sub>
                          <m:r>
                            <a:rPr lang="en-NZ" b="0" i="1" smtClean="0">
                              <a:latin typeface="Cambria Math" panose="02040503050406030204" pitchFamily="18" charset="0"/>
                            </a:rPr>
                            <m:t>𝑡</m:t>
                          </m:r>
                        </m:sub>
                      </m:sSub>
                      <m:r>
                        <a:rPr lang="en-NZ" b="0" i="1" smtClean="0">
                          <a:latin typeface="Cambria Math" panose="02040503050406030204" pitchFamily="18" charset="0"/>
                        </a:rPr>
                        <m:t>+(</m:t>
                      </m:r>
                      <m:sSub>
                        <m:sSubPr>
                          <m:ctrlPr>
                            <a:rPr lang="en-NZ" i="1">
                              <a:latin typeface="Cambria Math" panose="02040503050406030204" pitchFamily="18" charset="0"/>
                            </a:rPr>
                          </m:ctrlPr>
                        </m:sSubPr>
                        <m:e>
                          <m:r>
                            <a:rPr lang="en-NZ" i="1">
                              <a:latin typeface="Cambria Math" panose="02040503050406030204" pitchFamily="18" charset="0"/>
                            </a:rPr>
                            <m:t>𝑟</m:t>
                          </m:r>
                        </m:e>
                        <m:sub>
                          <m:r>
                            <a:rPr lang="en-NZ" i="1">
                              <a:latin typeface="Cambria Math" panose="02040503050406030204" pitchFamily="18" charset="0"/>
                            </a:rPr>
                            <m:t>𝑡</m:t>
                          </m:r>
                        </m:sub>
                      </m:sSub>
                      <m:r>
                        <a:rPr lang="en-NZ" b="0" i="1" smtClean="0">
                          <a:latin typeface="Cambria Math" panose="02040503050406030204" pitchFamily="18" charset="0"/>
                        </a:rPr>
                        <m:t>∗</m:t>
                      </m:r>
                      <m:sSubSup>
                        <m:sSubSupPr>
                          <m:ctrlPr>
                            <a:rPr lang="en-NZ" i="1">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hh</m:t>
                          </m:r>
                        </m:sub>
                        <m:sup>
                          <m:r>
                            <a:rPr lang="en-NZ" b="0" i="1" smtClean="0">
                              <a:latin typeface="Cambria Math" panose="02040503050406030204" pitchFamily="18" charset="0"/>
                            </a:rPr>
                            <m:t>𝑇</m:t>
                          </m:r>
                        </m:sup>
                      </m:sSubSup>
                      <m:sSub>
                        <m:sSubPr>
                          <m:ctrlPr>
                            <a:rPr lang="en-NZ" i="1">
                              <a:latin typeface="Cambria Math" panose="02040503050406030204" pitchFamily="18" charset="0"/>
                            </a:rPr>
                          </m:ctrlPr>
                        </m:sSubPr>
                        <m:e>
                          <m:r>
                            <a:rPr lang="en-NZ" b="0" i="1" smtClean="0">
                              <a:latin typeface="Cambria Math" panose="02040503050406030204" pitchFamily="18" charset="0"/>
                            </a:rPr>
                            <m:t>h</m:t>
                          </m:r>
                        </m:e>
                        <m:sub>
                          <m:r>
                            <a:rPr lang="en-NZ" b="0" i="1" smtClean="0">
                              <a:latin typeface="Cambria Math" panose="02040503050406030204" pitchFamily="18" charset="0"/>
                            </a:rPr>
                            <m:t>𝑡</m:t>
                          </m:r>
                          <m:r>
                            <a:rPr lang="en-NZ" b="0" i="1" smtClean="0">
                              <a:latin typeface="Cambria Math" panose="02040503050406030204" pitchFamily="18" charset="0"/>
                            </a:rPr>
                            <m:t>−1</m:t>
                          </m:r>
                        </m:sub>
                      </m:sSub>
                      <m:r>
                        <a:rPr lang="en-NZ" b="0" i="1" smtClean="0">
                          <a:latin typeface="Cambria Math" panose="02040503050406030204" pitchFamily="18" charset="0"/>
                        </a:rPr>
                        <m:t>)+</m:t>
                      </m:r>
                      <m:sSub>
                        <m:sSubPr>
                          <m:ctrlPr>
                            <a:rPr lang="en-NZ" i="1">
                              <a:latin typeface="Cambria Math" panose="02040503050406030204" pitchFamily="18" charset="0"/>
                            </a:rPr>
                          </m:ctrlPr>
                        </m:sSubPr>
                        <m:e>
                          <m:r>
                            <a:rPr lang="en-NZ" b="0" i="1" smtClean="0">
                              <a:latin typeface="Cambria Math" panose="02040503050406030204" pitchFamily="18" charset="0"/>
                            </a:rPr>
                            <m:t>𝑏</m:t>
                          </m:r>
                        </m:e>
                        <m:sub>
                          <m:r>
                            <a:rPr lang="en-NZ" b="0" i="1" smtClean="0">
                              <a:latin typeface="Cambria Math" panose="02040503050406030204" pitchFamily="18" charset="0"/>
                            </a:rPr>
                            <m:t>h</m:t>
                          </m:r>
                        </m:sub>
                      </m:sSub>
                      <m:r>
                        <a:rPr lang="en-NZ" b="0" i="1" smtClean="0">
                          <a:latin typeface="Cambria Math" panose="02040503050406030204" pitchFamily="18" charset="0"/>
                        </a:rPr>
                        <m:t>)</m:t>
                      </m:r>
                    </m:oMath>
                  </m:oMathPara>
                </a14:m>
                <a:endParaRPr lang="en-NZ" dirty="0"/>
              </a:p>
            </p:txBody>
          </p:sp>
        </mc:Choice>
        <mc:Fallback xmlns="">
          <p:sp>
            <p:nvSpPr>
              <p:cNvPr id="48" name="TextBox 47">
                <a:extLst>
                  <a:ext uri="{FF2B5EF4-FFF2-40B4-BE49-F238E27FC236}">
                    <a16:creationId xmlns:a16="http://schemas.microsoft.com/office/drawing/2014/main" id="{454D78A6-ECEB-76AE-631F-961CCF6457DB}"/>
                  </a:ext>
                </a:extLst>
              </p:cNvPr>
              <p:cNvSpPr txBox="1">
                <a:spLocks noRot="1" noChangeAspect="1" noMove="1" noResize="1" noEditPoints="1" noAdjustHandles="1" noChangeArrowheads="1" noChangeShapeType="1" noTextEdit="1"/>
              </p:cNvSpPr>
              <p:nvPr/>
            </p:nvSpPr>
            <p:spPr>
              <a:xfrm>
                <a:off x="243840" y="5114834"/>
                <a:ext cx="6537958" cy="1005725"/>
              </a:xfrm>
              <a:prstGeom prst="rect">
                <a:avLst/>
              </a:prstGeom>
              <a:blipFill>
                <a:blip r:embed="rId7"/>
                <a:stretch>
                  <a:fillRect l="-746" t="-1818" b="-4848"/>
                </a:stretch>
              </a:blipFill>
            </p:spPr>
            <p:txBody>
              <a:bodyPr/>
              <a:lstStyle/>
              <a:p>
                <a:r>
                  <a:rPr lang="en-NZ">
                    <a:noFill/>
                  </a:rPr>
                  <a:t> </a:t>
                </a:r>
              </a:p>
            </p:txBody>
          </p:sp>
        </mc:Fallback>
      </mc:AlternateContent>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2EB8F2AF-5A20-FBA4-6BCC-1FD073D2B2CC}"/>
                  </a:ext>
                </a:extLst>
              </p:cNvPr>
              <p:cNvSpPr txBox="1"/>
              <p:nvPr/>
            </p:nvSpPr>
            <p:spPr>
              <a:xfrm>
                <a:off x="6652258" y="4672066"/>
                <a:ext cx="6096000" cy="1610313"/>
              </a:xfrm>
              <a:prstGeom prst="rect">
                <a:avLst/>
              </a:prstGeom>
              <a:noFill/>
            </p:spPr>
            <p:txBody>
              <a:bodyPr wrap="square">
                <a:spAutoFit/>
              </a:bodyPr>
              <a:lstStyle/>
              <a:p>
                <a:r>
                  <a:rPr lang="en-NZ" dirty="0"/>
                  <a:t>LSTM: </a:t>
                </a:r>
                <a14:m>
                  <m:oMath xmlns:m="http://schemas.openxmlformats.org/officeDocument/2006/math">
                    <m:sSub>
                      <m:sSubPr>
                        <m:ctrlPr>
                          <a:rPr lang="en-NZ" i="1" smtClean="0">
                            <a:latin typeface="Cambria Math" panose="02040503050406030204" pitchFamily="18" charset="0"/>
                          </a:rPr>
                        </m:ctrlPr>
                      </m:sSubPr>
                      <m:e>
                        <m:r>
                          <a:rPr lang="en-NZ" b="0" i="1" smtClean="0">
                            <a:latin typeface="Cambria Math" panose="02040503050406030204" pitchFamily="18" charset="0"/>
                          </a:rPr>
                          <m:t>𝑓</m:t>
                        </m:r>
                      </m:e>
                      <m:sub>
                        <m:r>
                          <a:rPr lang="en-NZ" b="0" i="1" smtClean="0">
                            <a:latin typeface="Cambria Math" panose="02040503050406030204" pitchFamily="18" charset="0"/>
                          </a:rPr>
                          <m:t>𝑡</m:t>
                        </m:r>
                      </m:sub>
                    </m:sSub>
                    <m:r>
                      <a:rPr lang="en-NZ" i="1" smtClean="0">
                        <a:latin typeface="Cambria Math" panose="02040503050406030204" pitchFamily="18" charset="0"/>
                      </a:rPr>
                      <m:t>=</m:t>
                    </m:r>
                    <m:func>
                      <m:funcPr>
                        <m:ctrlPr>
                          <a:rPr lang="en-NZ" b="0" i="1" smtClean="0">
                            <a:latin typeface="Cambria Math" panose="02040503050406030204" pitchFamily="18" charset="0"/>
                            <a:ea typeface="Cambria Math" panose="02040503050406030204" pitchFamily="18" charset="0"/>
                          </a:rPr>
                        </m:ctrlPr>
                      </m:funcPr>
                      <m:fName>
                        <m:r>
                          <a:rPr lang="en-NZ" i="1" smtClean="0">
                            <a:latin typeface="Cambria Math" panose="02040503050406030204" pitchFamily="18" charset="0"/>
                            <a:ea typeface="Cambria Math" panose="02040503050406030204" pitchFamily="18" charset="0"/>
                          </a:rPr>
                          <m:t>𝜎</m:t>
                        </m:r>
                      </m:fName>
                      <m:e>
                        <m:d>
                          <m:dPr>
                            <m:ctrlPr>
                              <a:rPr lang="en-NZ" b="0" i="1" smtClean="0">
                                <a:latin typeface="Cambria Math" panose="02040503050406030204" pitchFamily="18" charset="0"/>
                                <a:ea typeface="Cambria Math" panose="02040503050406030204" pitchFamily="18" charset="0"/>
                              </a:rPr>
                            </m:ctrlPr>
                          </m:dPr>
                          <m:e>
                            <m:sSubSup>
                              <m:sSubSupPr>
                                <m:ctrlPr>
                                  <a:rPr lang="en-NZ" b="0" i="1" smtClean="0">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𝑥𝑓</m:t>
                                </m:r>
                              </m:sub>
                              <m:sup>
                                <m:r>
                                  <a:rPr lang="en-NZ" b="0" i="1" smtClean="0">
                                    <a:latin typeface="Cambria Math" panose="02040503050406030204" pitchFamily="18" charset="0"/>
                                  </a:rPr>
                                  <m:t>𝑇</m:t>
                                </m:r>
                              </m:sup>
                            </m:sSubSup>
                            <m:sSub>
                              <m:sSubPr>
                                <m:ctrlPr>
                                  <a:rPr lang="en-NZ" b="0" i="1" smtClean="0">
                                    <a:latin typeface="Cambria Math" panose="02040503050406030204" pitchFamily="18" charset="0"/>
                                  </a:rPr>
                                </m:ctrlPr>
                              </m:sSubPr>
                              <m:e>
                                <m:r>
                                  <a:rPr lang="en-NZ" b="0" i="1" smtClean="0">
                                    <a:latin typeface="Cambria Math" panose="02040503050406030204" pitchFamily="18" charset="0"/>
                                  </a:rPr>
                                  <m:t>𝑥</m:t>
                                </m:r>
                              </m:e>
                              <m:sub>
                                <m:r>
                                  <a:rPr lang="en-NZ" b="0" i="1" smtClean="0">
                                    <a:latin typeface="Cambria Math" panose="02040503050406030204" pitchFamily="18" charset="0"/>
                                  </a:rPr>
                                  <m:t>𝑡</m:t>
                                </m:r>
                              </m:sub>
                            </m:sSub>
                            <m:r>
                              <a:rPr lang="en-NZ" b="0" i="1" smtClean="0">
                                <a:latin typeface="Cambria Math" panose="02040503050406030204" pitchFamily="18" charset="0"/>
                              </a:rPr>
                              <m:t>+</m:t>
                            </m:r>
                            <m:sSubSup>
                              <m:sSubSupPr>
                                <m:ctrlPr>
                                  <a:rPr lang="en-NZ" i="1">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h𝑓</m:t>
                                </m:r>
                              </m:sub>
                              <m:sup>
                                <m:r>
                                  <a:rPr lang="en-NZ" b="0" i="1" smtClean="0">
                                    <a:latin typeface="Cambria Math" panose="02040503050406030204" pitchFamily="18" charset="0"/>
                                  </a:rPr>
                                  <m:t>𝑇</m:t>
                                </m:r>
                              </m:sup>
                            </m:sSubSup>
                            <m:sSub>
                              <m:sSubPr>
                                <m:ctrlPr>
                                  <a:rPr lang="en-NZ" i="1">
                                    <a:latin typeface="Cambria Math" panose="02040503050406030204" pitchFamily="18" charset="0"/>
                                  </a:rPr>
                                </m:ctrlPr>
                              </m:sSubPr>
                              <m:e>
                                <m:r>
                                  <a:rPr lang="en-NZ" b="0" i="1" smtClean="0">
                                    <a:latin typeface="Cambria Math" panose="02040503050406030204" pitchFamily="18" charset="0"/>
                                  </a:rPr>
                                  <m:t>h</m:t>
                                </m:r>
                              </m:e>
                              <m:sub>
                                <m:r>
                                  <a:rPr lang="en-NZ" b="0" i="1" smtClean="0">
                                    <a:latin typeface="Cambria Math" panose="02040503050406030204" pitchFamily="18" charset="0"/>
                                  </a:rPr>
                                  <m:t>𝑡</m:t>
                                </m:r>
                                <m:r>
                                  <a:rPr lang="en-NZ" b="0" i="1" smtClean="0">
                                    <a:latin typeface="Cambria Math" panose="02040503050406030204" pitchFamily="18" charset="0"/>
                                  </a:rPr>
                                  <m:t>−1</m:t>
                                </m:r>
                              </m:sub>
                            </m:sSub>
                            <m:r>
                              <a:rPr lang="en-NZ" b="0" i="1" smtClean="0">
                                <a:latin typeface="Cambria Math" panose="02040503050406030204" pitchFamily="18" charset="0"/>
                              </a:rPr>
                              <m:t>+</m:t>
                            </m:r>
                            <m:sSub>
                              <m:sSubPr>
                                <m:ctrlPr>
                                  <a:rPr lang="en-NZ" i="1">
                                    <a:latin typeface="Cambria Math" panose="02040503050406030204" pitchFamily="18" charset="0"/>
                                  </a:rPr>
                                </m:ctrlPr>
                              </m:sSubPr>
                              <m:e>
                                <m:r>
                                  <a:rPr lang="en-NZ" b="0" i="1" smtClean="0">
                                    <a:latin typeface="Cambria Math" panose="02040503050406030204" pitchFamily="18" charset="0"/>
                                  </a:rPr>
                                  <m:t>𝑏</m:t>
                                </m:r>
                              </m:e>
                              <m:sub>
                                <m:r>
                                  <a:rPr lang="en-NZ" b="0" i="1" smtClean="0">
                                    <a:latin typeface="Cambria Math" panose="02040503050406030204" pitchFamily="18" charset="0"/>
                                  </a:rPr>
                                  <m:t>𝑓</m:t>
                                </m:r>
                              </m:sub>
                            </m:sSub>
                          </m:e>
                        </m:d>
                      </m:e>
                    </m:func>
                    <m:r>
                      <a:rPr lang="en-NZ" b="0" i="0" smtClean="0">
                        <a:latin typeface="Cambria Math" panose="02040503050406030204" pitchFamily="18" charset="0"/>
                      </a:rPr>
                      <m:t> (</m:t>
                    </m:r>
                    <m:r>
                      <m:rPr>
                        <m:sty m:val="p"/>
                      </m:rPr>
                      <a:rPr lang="en-NZ" b="0" i="0" smtClean="0">
                        <a:latin typeface="Cambria Math" panose="02040503050406030204" pitchFamily="18" charset="0"/>
                      </a:rPr>
                      <m:t>forget</m:t>
                    </m:r>
                    <m:r>
                      <a:rPr lang="en-NZ" b="0" i="0" smtClean="0">
                        <a:latin typeface="Cambria Math" panose="02040503050406030204" pitchFamily="18" charset="0"/>
                      </a:rPr>
                      <m:t> </m:t>
                    </m:r>
                    <m:r>
                      <m:rPr>
                        <m:sty m:val="p"/>
                      </m:rPr>
                      <a:rPr lang="en-NZ" b="0" i="0" smtClean="0">
                        <a:latin typeface="Cambria Math" panose="02040503050406030204" pitchFamily="18" charset="0"/>
                      </a:rPr>
                      <m:t>gate</m:t>
                    </m:r>
                    <m:r>
                      <a:rPr lang="en-NZ" b="0" i="0" smtClean="0">
                        <a:latin typeface="Cambria Math" panose="02040503050406030204" pitchFamily="18" charset="0"/>
                      </a:rPr>
                      <m:t>)</m:t>
                    </m:r>
                  </m:oMath>
                </a14:m>
                <a:endParaRPr lang="en-NZ" dirty="0"/>
              </a:p>
              <a:p>
                <a:r>
                  <a:rPr lang="en-NZ" dirty="0"/>
                  <a:t>	 </a:t>
                </a:r>
                <a14:m>
                  <m:oMath xmlns:m="http://schemas.openxmlformats.org/officeDocument/2006/math">
                    <m:r>
                      <a:rPr lang="en-NZ" b="0" i="0" smtClean="0">
                        <a:latin typeface="Cambria Math" panose="02040503050406030204" pitchFamily="18" charset="0"/>
                      </a:rPr>
                      <m:t>   </m:t>
                    </m:r>
                    <m:r>
                      <a:rPr lang="en-NZ" b="0" i="1" smtClean="0">
                        <a:latin typeface="Cambria Math" panose="02040503050406030204" pitchFamily="18" charset="0"/>
                      </a:rPr>
                      <m:t>  </m:t>
                    </m:r>
                    <m:sSub>
                      <m:sSubPr>
                        <m:ctrlPr>
                          <a:rPr lang="en-NZ" i="1" smtClean="0">
                            <a:latin typeface="Cambria Math" panose="02040503050406030204" pitchFamily="18" charset="0"/>
                          </a:rPr>
                        </m:ctrlPr>
                      </m:sSubPr>
                      <m:e>
                        <m:r>
                          <a:rPr lang="en-NZ" b="0" i="1" smtClean="0">
                            <a:latin typeface="Cambria Math" panose="02040503050406030204" pitchFamily="18" charset="0"/>
                          </a:rPr>
                          <m:t>𝑖</m:t>
                        </m:r>
                      </m:e>
                      <m:sub>
                        <m:r>
                          <a:rPr lang="en-NZ" b="0" i="1" smtClean="0">
                            <a:latin typeface="Cambria Math" panose="02040503050406030204" pitchFamily="18" charset="0"/>
                          </a:rPr>
                          <m:t>𝑡</m:t>
                        </m:r>
                      </m:sub>
                    </m:sSub>
                    <m:r>
                      <a:rPr lang="en-NZ" i="1" smtClean="0">
                        <a:latin typeface="Cambria Math" panose="02040503050406030204" pitchFamily="18" charset="0"/>
                      </a:rPr>
                      <m:t>=</m:t>
                    </m:r>
                    <m:func>
                      <m:funcPr>
                        <m:ctrlPr>
                          <a:rPr lang="en-NZ" b="0" i="1" smtClean="0">
                            <a:latin typeface="Cambria Math" panose="02040503050406030204" pitchFamily="18" charset="0"/>
                            <a:ea typeface="Cambria Math" panose="02040503050406030204" pitchFamily="18" charset="0"/>
                          </a:rPr>
                        </m:ctrlPr>
                      </m:funcPr>
                      <m:fName>
                        <m:r>
                          <a:rPr lang="en-NZ" i="1" smtClean="0">
                            <a:latin typeface="Cambria Math" panose="02040503050406030204" pitchFamily="18" charset="0"/>
                            <a:ea typeface="Cambria Math" panose="02040503050406030204" pitchFamily="18" charset="0"/>
                          </a:rPr>
                          <m:t>𝜎</m:t>
                        </m:r>
                      </m:fName>
                      <m:e>
                        <m:d>
                          <m:dPr>
                            <m:ctrlPr>
                              <a:rPr lang="en-NZ" b="0" i="1" smtClean="0">
                                <a:latin typeface="Cambria Math" panose="02040503050406030204" pitchFamily="18" charset="0"/>
                                <a:ea typeface="Cambria Math" panose="02040503050406030204" pitchFamily="18" charset="0"/>
                              </a:rPr>
                            </m:ctrlPr>
                          </m:dPr>
                          <m:e>
                            <m:sSubSup>
                              <m:sSubSupPr>
                                <m:ctrlPr>
                                  <a:rPr lang="en-NZ" b="0" i="1" smtClean="0">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𝑥𝑖</m:t>
                                </m:r>
                              </m:sub>
                              <m:sup>
                                <m:r>
                                  <a:rPr lang="en-NZ" b="0" i="1" smtClean="0">
                                    <a:latin typeface="Cambria Math" panose="02040503050406030204" pitchFamily="18" charset="0"/>
                                  </a:rPr>
                                  <m:t>𝑇</m:t>
                                </m:r>
                              </m:sup>
                            </m:sSubSup>
                            <m:sSub>
                              <m:sSubPr>
                                <m:ctrlPr>
                                  <a:rPr lang="en-NZ" b="0" i="1" smtClean="0">
                                    <a:latin typeface="Cambria Math" panose="02040503050406030204" pitchFamily="18" charset="0"/>
                                  </a:rPr>
                                </m:ctrlPr>
                              </m:sSubPr>
                              <m:e>
                                <m:r>
                                  <a:rPr lang="en-NZ" b="0" i="1" smtClean="0">
                                    <a:latin typeface="Cambria Math" panose="02040503050406030204" pitchFamily="18" charset="0"/>
                                  </a:rPr>
                                  <m:t>𝑥</m:t>
                                </m:r>
                              </m:e>
                              <m:sub>
                                <m:r>
                                  <a:rPr lang="en-NZ" b="0" i="1" smtClean="0">
                                    <a:latin typeface="Cambria Math" panose="02040503050406030204" pitchFamily="18" charset="0"/>
                                  </a:rPr>
                                  <m:t>𝑡</m:t>
                                </m:r>
                              </m:sub>
                            </m:sSub>
                            <m:r>
                              <a:rPr lang="en-NZ" b="0" i="1" smtClean="0">
                                <a:latin typeface="Cambria Math" panose="02040503050406030204" pitchFamily="18" charset="0"/>
                              </a:rPr>
                              <m:t>+</m:t>
                            </m:r>
                            <m:sSubSup>
                              <m:sSubSupPr>
                                <m:ctrlPr>
                                  <a:rPr lang="en-NZ" i="1">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h𝑖</m:t>
                                </m:r>
                              </m:sub>
                              <m:sup>
                                <m:r>
                                  <a:rPr lang="en-NZ" b="0" i="1" smtClean="0">
                                    <a:latin typeface="Cambria Math" panose="02040503050406030204" pitchFamily="18" charset="0"/>
                                  </a:rPr>
                                  <m:t>𝑇</m:t>
                                </m:r>
                              </m:sup>
                            </m:sSubSup>
                            <m:sSub>
                              <m:sSubPr>
                                <m:ctrlPr>
                                  <a:rPr lang="en-NZ" i="1">
                                    <a:latin typeface="Cambria Math" panose="02040503050406030204" pitchFamily="18" charset="0"/>
                                  </a:rPr>
                                </m:ctrlPr>
                              </m:sSubPr>
                              <m:e>
                                <m:r>
                                  <a:rPr lang="en-NZ" b="0" i="1" smtClean="0">
                                    <a:latin typeface="Cambria Math" panose="02040503050406030204" pitchFamily="18" charset="0"/>
                                  </a:rPr>
                                  <m:t>h</m:t>
                                </m:r>
                              </m:e>
                              <m:sub>
                                <m:r>
                                  <a:rPr lang="en-NZ" b="0" i="1" smtClean="0">
                                    <a:latin typeface="Cambria Math" panose="02040503050406030204" pitchFamily="18" charset="0"/>
                                  </a:rPr>
                                  <m:t>𝑡</m:t>
                                </m:r>
                                <m:r>
                                  <a:rPr lang="en-NZ" b="0" i="1" smtClean="0">
                                    <a:latin typeface="Cambria Math" panose="02040503050406030204" pitchFamily="18" charset="0"/>
                                  </a:rPr>
                                  <m:t>−1</m:t>
                                </m:r>
                              </m:sub>
                            </m:sSub>
                            <m:r>
                              <a:rPr lang="en-NZ" b="0" i="1" smtClean="0">
                                <a:latin typeface="Cambria Math" panose="02040503050406030204" pitchFamily="18" charset="0"/>
                              </a:rPr>
                              <m:t>+</m:t>
                            </m:r>
                            <m:sSub>
                              <m:sSubPr>
                                <m:ctrlPr>
                                  <a:rPr lang="en-NZ" i="1" smtClean="0">
                                    <a:latin typeface="Cambria Math" panose="02040503050406030204" pitchFamily="18" charset="0"/>
                                  </a:rPr>
                                </m:ctrlPr>
                              </m:sSubPr>
                              <m:e>
                                <m:r>
                                  <a:rPr lang="en-NZ" b="0" i="1" smtClean="0">
                                    <a:latin typeface="Cambria Math" panose="02040503050406030204" pitchFamily="18" charset="0"/>
                                  </a:rPr>
                                  <m:t>𝑏</m:t>
                                </m:r>
                              </m:e>
                              <m:sub>
                                <m:r>
                                  <a:rPr lang="en-NZ" b="0" i="1" smtClean="0">
                                    <a:latin typeface="Cambria Math" panose="02040503050406030204" pitchFamily="18" charset="0"/>
                                  </a:rPr>
                                  <m:t>𝑖</m:t>
                                </m:r>
                              </m:sub>
                            </m:sSub>
                          </m:e>
                        </m:d>
                      </m:e>
                    </m:func>
                    <m:r>
                      <a:rPr lang="en-NZ" b="0" i="1" smtClean="0">
                        <a:latin typeface="Cambria Math" panose="02040503050406030204" pitchFamily="18" charset="0"/>
                      </a:rPr>
                      <m:t> </m:t>
                    </m:r>
                    <m:r>
                      <a:rPr lang="en-NZ">
                        <a:latin typeface="Cambria Math" panose="02040503050406030204" pitchFamily="18" charset="0"/>
                      </a:rPr>
                      <m:t>(</m:t>
                    </m:r>
                    <m:r>
                      <m:rPr>
                        <m:sty m:val="p"/>
                      </m:rPr>
                      <a:rPr lang="en-NZ" b="0" i="0" smtClean="0">
                        <a:latin typeface="Cambria Math" panose="02040503050406030204" pitchFamily="18" charset="0"/>
                      </a:rPr>
                      <m:t>input</m:t>
                    </m:r>
                    <m:r>
                      <a:rPr lang="en-NZ" b="0" i="0" smtClean="0">
                        <a:latin typeface="Cambria Math" panose="02040503050406030204" pitchFamily="18" charset="0"/>
                      </a:rPr>
                      <m:t> </m:t>
                    </m:r>
                    <m:r>
                      <m:rPr>
                        <m:sty m:val="p"/>
                      </m:rPr>
                      <a:rPr lang="en-NZ" b="0" i="0" smtClean="0">
                        <a:latin typeface="Cambria Math" panose="02040503050406030204" pitchFamily="18" charset="0"/>
                      </a:rPr>
                      <m:t>gate</m:t>
                    </m:r>
                    <m:r>
                      <a:rPr lang="en-NZ">
                        <a:latin typeface="Cambria Math" panose="02040503050406030204" pitchFamily="18" charset="0"/>
                      </a:rPr>
                      <m:t>)</m:t>
                    </m:r>
                  </m:oMath>
                </a14:m>
                <a:r>
                  <a:rPr lang="en-NZ" b="0" i="1" dirty="0">
                    <a:latin typeface="Cambria Math" panose="02040503050406030204" pitchFamily="18" charset="0"/>
                  </a:rPr>
                  <a:t> </a:t>
                </a:r>
              </a:p>
              <a:p>
                <a:r>
                  <a:rPr lang="en-NZ" dirty="0"/>
                  <a:t>	 </a:t>
                </a:r>
                <a14:m>
                  <m:oMath xmlns:m="http://schemas.openxmlformats.org/officeDocument/2006/math">
                    <m:r>
                      <a:rPr lang="en-NZ" b="0" i="0" smtClean="0">
                        <a:latin typeface="Cambria Math" panose="02040503050406030204" pitchFamily="18" charset="0"/>
                      </a:rPr>
                      <m:t>   </m:t>
                    </m:r>
                    <m:r>
                      <a:rPr lang="en-NZ" b="0" i="1" smtClean="0">
                        <a:latin typeface="Cambria Math" panose="02040503050406030204" pitchFamily="18" charset="0"/>
                      </a:rPr>
                      <m:t>  </m:t>
                    </m:r>
                    <m:sSub>
                      <m:sSubPr>
                        <m:ctrlPr>
                          <a:rPr lang="en-NZ" i="1" smtClean="0">
                            <a:latin typeface="Cambria Math" panose="02040503050406030204" pitchFamily="18" charset="0"/>
                          </a:rPr>
                        </m:ctrlPr>
                      </m:sSubPr>
                      <m:e>
                        <m:r>
                          <a:rPr lang="en-NZ" b="0" i="1" smtClean="0">
                            <a:latin typeface="Cambria Math" panose="02040503050406030204" pitchFamily="18" charset="0"/>
                          </a:rPr>
                          <m:t>𝑜</m:t>
                        </m:r>
                      </m:e>
                      <m:sub>
                        <m:r>
                          <a:rPr lang="en-NZ" b="0" i="1" smtClean="0">
                            <a:latin typeface="Cambria Math" panose="02040503050406030204" pitchFamily="18" charset="0"/>
                          </a:rPr>
                          <m:t>𝑡</m:t>
                        </m:r>
                      </m:sub>
                    </m:sSub>
                    <m:r>
                      <a:rPr lang="en-NZ" i="1" smtClean="0">
                        <a:latin typeface="Cambria Math" panose="02040503050406030204" pitchFamily="18" charset="0"/>
                      </a:rPr>
                      <m:t>=</m:t>
                    </m:r>
                    <m:func>
                      <m:funcPr>
                        <m:ctrlPr>
                          <a:rPr lang="en-NZ" b="0" i="1" smtClean="0">
                            <a:latin typeface="Cambria Math" panose="02040503050406030204" pitchFamily="18" charset="0"/>
                            <a:ea typeface="Cambria Math" panose="02040503050406030204" pitchFamily="18" charset="0"/>
                          </a:rPr>
                        </m:ctrlPr>
                      </m:funcPr>
                      <m:fName>
                        <m:r>
                          <a:rPr lang="en-NZ" i="1" smtClean="0">
                            <a:latin typeface="Cambria Math" panose="02040503050406030204" pitchFamily="18" charset="0"/>
                            <a:ea typeface="Cambria Math" panose="02040503050406030204" pitchFamily="18" charset="0"/>
                          </a:rPr>
                          <m:t>𝜎</m:t>
                        </m:r>
                      </m:fName>
                      <m:e>
                        <m:d>
                          <m:dPr>
                            <m:ctrlPr>
                              <a:rPr lang="en-NZ" b="0" i="1" smtClean="0">
                                <a:latin typeface="Cambria Math" panose="02040503050406030204" pitchFamily="18" charset="0"/>
                                <a:ea typeface="Cambria Math" panose="02040503050406030204" pitchFamily="18" charset="0"/>
                              </a:rPr>
                            </m:ctrlPr>
                          </m:dPr>
                          <m:e>
                            <m:sSubSup>
                              <m:sSubSupPr>
                                <m:ctrlPr>
                                  <a:rPr lang="en-NZ" b="0" i="1" smtClean="0">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𝑥𝑜</m:t>
                                </m:r>
                              </m:sub>
                              <m:sup>
                                <m:r>
                                  <a:rPr lang="en-NZ" b="0" i="1" smtClean="0">
                                    <a:latin typeface="Cambria Math" panose="02040503050406030204" pitchFamily="18" charset="0"/>
                                  </a:rPr>
                                  <m:t>𝑇</m:t>
                                </m:r>
                              </m:sup>
                            </m:sSubSup>
                            <m:sSub>
                              <m:sSubPr>
                                <m:ctrlPr>
                                  <a:rPr lang="en-NZ" b="0" i="1" smtClean="0">
                                    <a:latin typeface="Cambria Math" panose="02040503050406030204" pitchFamily="18" charset="0"/>
                                  </a:rPr>
                                </m:ctrlPr>
                              </m:sSubPr>
                              <m:e>
                                <m:r>
                                  <a:rPr lang="en-NZ" b="0" i="1" smtClean="0">
                                    <a:latin typeface="Cambria Math" panose="02040503050406030204" pitchFamily="18" charset="0"/>
                                  </a:rPr>
                                  <m:t>𝑥</m:t>
                                </m:r>
                              </m:e>
                              <m:sub>
                                <m:r>
                                  <a:rPr lang="en-NZ" b="0" i="1" smtClean="0">
                                    <a:latin typeface="Cambria Math" panose="02040503050406030204" pitchFamily="18" charset="0"/>
                                  </a:rPr>
                                  <m:t>𝑡</m:t>
                                </m:r>
                              </m:sub>
                            </m:sSub>
                            <m:r>
                              <a:rPr lang="en-NZ" b="0" i="1" smtClean="0">
                                <a:latin typeface="Cambria Math" panose="02040503050406030204" pitchFamily="18" charset="0"/>
                              </a:rPr>
                              <m:t>+</m:t>
                            </m:r>
                            <m:sSubSup>
                              <m:sSubSupPr>
                                <m:ctrlPr>
                                  <a:rPr lang="en-NZ" i="1">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h𝑜</m:t>
                                </m:r>
                              </m:sub>
                              <m:sup>
                                <m:r>
                                  <a:rPr lang="en-NZ" b="0" i="1" smtClean="0">
                                    <a:latin typeface="Cambria Math" panose="02040503050406030204" pitchFamily="18" charset="0"/>
                                  </a:rPr>
                                  <m:t>𝑇</m:t>
                                </m:r>
                              </m:sup>
                            </m:sSubSup>
                            <m:sSub>
                              <m:sSubPr>
                                <m:ctrlPr>
                                  <a:rPr lang="en-NZ" i="1">
                                    <a:latin typeface="Cambria Math" panose="02040503050406030204" pitchFamily="18" charset="0"/>
                                  </a:rPr>
                                </m:ctrlPr>
                              </m:sSubPr>
                              <m:e>
                                <m:r>
                                  <a:rPr lang="en-NZ" b="0" i="1" smtClean="0">
                                    <a:latin typeface="Cambria Math" panose="02040503050406030204" pitchFamily="18" charset="0"/>
                                  </a:rPr>
                                  <m:t>h</m:t>
                                </m:r>
                              </m:e>
                              <m:sub>
                                <m:r>
                                  <a:rPr lang="en-NZ" b="0" i="1" smtClean="0">
                                    <a:latin typeface="Cambria Math" panose="02040503050406030204" pitchFamily="18" charset="0"/>
                                  </a:rPr>
                                  <m:t>𝑡</m:t>
                                </m:r>
                                <m:r>
                                  <a:rPr lang="en-NZ" b="0" i="1" smtClean="0">
                                    <a:latin typeface="Cambria Math" panose="02040503050406030204" pitchFamily="18" charset="0"/>
                                  </a:rPr>
                                  <m:t>−1</m:t>
                                </m:r>
                              </m:sub>
                            </m:sSub>
                            <m:r>
                              <a:rPr lang="en-NZ" b="0" i="1" smtClean="0">
                                <a:latin typeface="Cambria Math" panose="02040503050406030204" pitchFamily="18" charset="0"/>
                              </a:rPr>
                              <m:t>+</m:t>
                            </m:r>
                            <m:sSub>
                              <m:sSubPr>
                                <m:ctrlPr>
                                  <a:rPr lang="en-NZ" i="1" smtClean="0">
                                    <a:latin typeface="Cambria Math" panose="02040503050406030204" pitchFamily="18" charset="0"/>
                                  </a:rPr>
                                </m:ctrlPr>
                              </m:sSubPr>
                              <m:e>
                                <m:r>
                                  <a:rPr lang="en-NZ" b="0" i="1" smtClean="0">
                                    <a:latin typeface="Cambria Math" panose="02040503050406030204" pitchFamily="18" charset="0"/>
                                  </a:rPr>
                                  <m:t>𝑏</m:t>
                                </m:r>
                              </m:e>
                              <m:sub>
                                <m:r>
                                  <a:rPr lang="en-NZ" b="0" i="1" smtClean="0">
                                    <a:latin typeface="Cambria Math" panose="02040503050406030204" pitchFamily="18" charset="0"/>
                                  </a:rPr>
                                  <m:t>𝑜</m:t>
                                </m:r>
                              </m:sub>
                            </m:sSub>
                          </m:e>
                        </m:d>
                      </m:e>
                    </m:func>
                    <m:r>
                      <a:rPr lang="en-NZ" b="0" i="1" smtClean="0">
                        <a:latin typeface="Cambria Math" panose="02040503050406030204" pitchFamily="18" charset="0"/>
                      </a:rPr>
                      <m:t> </m:t>
                    </m:r>
                    <m:r>
                      <a:rPr lang="en-NZ">
                        <a:latin typeface="Cambria Math" panose="02040503050406030204" pitchFamily="18" charset="0"/>
                      </a:rPr>
                      <m:t>(</m:t>
                    </m:r>
                    <m:r>
                      <m:rPr>
                        <m:sty m:val="p"/>
                      </m:rPr>
                      <a:rPr lang="en-NZ" b="0" i="0" smtClean="0">
                        <a:latin typeface="Cambria Math" panose="02040503050406030204" pitchFamily="18" charset="0"/>
                      </a:rPr>
                      <m:t>output</m:t>
                    </m:r>
                    <m:r>
                      <a:rPr lang="en-NZ" b="0" i="0" smtClean="0">
                        <a:latin typeface="Cambria Math" panose="02040503050406030204" pitchFamily="18" charset="0"/>
                      </a:rPr>
                      <m:t> </m:t>
                    </m:r>
                    <m:r>
                      <m:rPr>
                        <m:sty m:val="p"/>
                      </m:rPr>
                      <a:rPr lang="en-NZ" b="0" i="0" smtClean="0">
                        <a:latin typeface="Cambria Math" panose="02040503050406030204" pitchFamily="18" charset="0"/>
                      </a:rPr>
                      <m:t>gate</m:t>
                    </m:r>
                    <m:r>
                      <a:rPr lang="en-NZ">
                        <a:latin typeface="Cambria Math" panose="02040503050406030204" pitchFamily="18" charset="0"/>
                      </a:rPr>
                      <m:t>)</m:t>
                    </m:r>
                  </m:oMath>
                </a14:m>
                <a:r>
                  <a:rPr lang="en-NZ" b="0" i="1" dirty="0">
                    <a:latin typeface="Cambria Math" panose="02040503050406030204" pitchFamily="18" charset="0"/>
                  </a:rPr>
                  <a:t> </a:t>
                </a:r>
              </a:p>
              <a:p>
                <a:pPr/>
                <a14:m>
                  <m:oMathPara xmlns:m="http://schemas.openxmlformats.org/officeDocument/2006/math">
                    <m:oMathParaPr>
                      <m:jc m:val="centerGroup"/>
                    </m:oMathParaPr>
                    <m:oMath xmlns:m="http://schemas.openxmlformats.org/officeDocument/2006/math">
                      <m:sSub>
                        <m:sSubPr>
                          <m:ctrlPr>
                            <a:rPr lang="en-NZ" i="1" smtClean="0">
                              <a:latin typeface="Cambria Math" panose="02040503050406030204" pitchFamily="18" charset="0"/>
                            </a:rPr>
                          </m:ctrlPr>
                        </m:sSubPr>
                        <m:e>
                          <m:r>
                            <a:rPr lang="en-NZ" b="0" i="1" smtClean="0">
                              <a:latin typeface="Cambria Math" panose="02040503050406030204" pitchFamily="18" charset="0"/>
                            </a:rPr>
                            <m:t>𝑐</m:t>
                          </m:r>
                        </m:e>
                        <m:sub>
                          <m:r>
                            <a:rPr lang="en-NZ" b="0" i="1" smtClean="0">
                              <a:latin typeface="Cambria Math" panose="02040503050406030204" pitchFamily="18" charset="0"/>
                            </a:rPr>
                            <m:t>𝑡</m:t>
                          </m:r>
                        </m:sub>
                      </m:sSub>
                      <m:r>
                        <a:rPr lang="en-NZ" i="1" smtClean="0">
                          <a:latin typeface="Cambria Math" panose="02040503050406030204" pitchFamily="18" charset="0"/>
                        </a:rPr>
                        <m:t>=</m:t>
                      </m:r>
                      <m:sSub>
                        <m:sSubPr>
                          <m:ctrlPr>
                            <a:rPr lang="en-NZ" i="1">
                              <a:latin typeface="Cambria Math" panose="02040503050406030204" pitchFamily="18" charset="0"/>
                            </a:rPr>
                          </m:ctrlPr>
                        </m:sSubPr>
                        <m:e>
                          <m:r>
                            <a:rPr lang="en-NZ" b="0" i="1" smtClean="0">
                              <a:latin typeface="Cambria Math" panose="02040503050406030204" pitchFamily="18" charset="0"/>
                            </a:rPr>
                            <m:t>𝑓</m:t>
                          </m:r>
                        </m:e>
                        <m:sub>
                          <m:r>
                            <a:rPr lang="en-NZ" i="1">
                              <a:latin typeface="Cambria Math" panose="02040503050406030204" pitchFamily="18" charset="0"/>
                            </a:rPr>
                            <m:t>𝑡</m:t>
                          </m:r>
                        </m:sub>
                      </m:sSub>
                      <m:sSub>
                        <m:sSubPr>
                          <m:ctrlPr>
                            <a:rPr lang="en-NZ" i="1">
                              <a:latin typeface="Cambria Math" panose="02040503050406030204" pitchFamily="18" charset="0"/>
                            </a:rPr>
                          </m:ctrlPr>
                        </m:sSubPr>
                        <m:e>
                          <m:r>
                            <a:rPr lang="en-NZ" b="0" i="1" smtClean="0">
                              <a:latin typeface="Cambria Math" panose="02040503050406030204" pitchFamily="18" charset="0"/>
                            </a:rPr>
                            <m:t>∗</m:t>
                          </m:r>
                          <m:r>
                            <a:rPr lang="en-NZ" b="0" i="1" smtClean="0">
                              <a:latin typeface="Cambria Math" panose="02040503050406030204" pitchFamily="18" charset="0"/>
                            </a:rPr>
                            <m:t>𝑐</m:t>
                          </m:r>
                        </m:e>
                        <m:sub>
                          <m:r>
                            <a:rPr lang="en-NZ" i="1">
                              <a:latin typeface="Cambria Math" panose="02040503050406030204" pitchFamily="18" charset="0"/>
                            </a:rPr>
                            <m:t>𝑡</m:t>
                          </m:r>
                          <m:r>
                            <a:rPr lang="en-NZ" i="1">
                              <a:latin typeface="Cambria Math" panose="02040503050406030204" pitchFamily="18" charset="0"/>
                            </a:rPr>
                            <m:t>−1</m:t>
                          </m:r>
                        </m:sub>
                      </m:sSub>
                      <m:r>
                        <a:rPr lang="en-NZ" b="0" i="1" smtClean="0">
                          <a:latin typeface="Cambria Math" panose="02040503050406030204" pitchFamily="18" charset="0"/>
                        </a:rPr>
                        <m:t>+</m:t>
                      </m:r>
                      <m:sSub>
                        <m:sSubPr>
                          <m:ctrlPr>
                            <a:rPr lang="en-NZ" i="1">
                              <a:latin typeface="Cambria Math" panose="02040503050406030204" pitchFamily="18" charset="0"/>
                            </a:rPr>
                          </m:ctrlPr>
                        </m:sSubPr>
                        <m:e>
                          <m:r>
                            <a:rPr lang="en-NZ" b="0" i="1" smtClean="0">
                              <a:latin typeface="Cambria Math" panose="02040503050406030204" pitchFamily="18" charset="0"/>
                            </a:rPr>
                            <m:t>𝑖</m:t>
                          </m:r>
                        </m:e>
                        <m:sub>
                          <m:r>
                            <a:rPr lang="en-NZ" i="1">
                              <a:latin typeface="Cambria Math" panose="02040503050406030204" pitchFamily="18" charset="0"/>
                            </a:rPr>
                            <m:t>𝑡</m:t>
                          </m:r>
                        </m:sub>
                      </m:sSub>
                      <m:r>
                        <a:rPr lang="en-NZ" b="0" i="0" smtClean="0">
                          <a:latin typeface="Cambria Math" panose="02040503050406030204" pitchFamily="18" charset="0"/>
                        </a:rPr>
                        <m:t>∗</m:t>
                      </m:r>
                      <m:sSub>
                        <m:sSubPr>
                          <m:ctrlPr>
                            <a:rPr lang="en-NZ" i="1">
                              <a:latin typeface="Cambria Math" panose="02040503050406030204" pitchFamily="18" charset="0"/>
                            </a:rPr>
                          </m:ctrlPr>
                        </m:sSubPr>
                        <m:e>
                          <m:r>
                            <a:rPr lang="en-NZ" i="1">
                              <a:latin typeface="Cambria Math" panose="02040503050406030204" pitchFamily="18" charset="0"/>
                            </a:rPr>
                            <m:t>𝑓</m:t>
                          </m:r>
                        </m:e>
                        <m:sub>
                          <m:r>
                            <a:rPr lang="en-NZ" b="0" i="1" smtClean="0">
                              <a:latin typeface="Cambria Math" panose="02040503050406030204" pitchFamily="18" charset="0"/>
                            </a:rPr>
                            <m:t>𝑐</m:t>
                          </m:r>
                        </m:sub>
                      </m:sSub>
                      <m:r>
                        <a:rPr lang="en-NZ" b="0" i="1" smtClean="0">
                          <a:latin typeface="Cambria Math" panose="02040503050406030204" pitchFamily="18" charset="0"/>
                        </a:rPr>
                        <m:t>⁡(</m:t>
                      </m:r>
                      <m:sSubSup>
                        <m:sSubSupPr>
                          <m:ctrlPr>
                            <a:rPr lang="en-NZ" b="0" i="1" smtClean="0">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𝑥𝑐</m:t>
                          </m:r>
                        </m:sub>
                        <m:sup>
                          <m:r>
                            <a:rPr lang="en-NZ" b="0" i="1" smtClean="0">
                              <a:latin typeface="Cambria Math" panose="02040503050406030204" pitchFamily="18" charset="0"/>
                            </a:rPr>
                            <m:t>𝑇</m:t>
                          </m:r>
                        </m:sup>
                      </m:sSubSup>
                      <m:sSub>
                        <m:sSubPr>
                          <m:ctrlPr>
                            <a:rPr lang="en-NZ" b="0" i="1" smtClean="0">
                              <a:latin typeface="Cambria Math" panose="02040503050406030204" pitchFamily="18" charset="0"/>
                            </a:rPr>
                          </m:ctrlPr>
                        </m:sSubPr>
                        <m:e>
                          <m:r>
                            <a:rPr lang="en-NZ" b="0" i="1" smtClean="0">
                              <a:latin typeface="Cambria Math" panose="02040503050406030204" pitchFamily="18" charset="0"/>
                            </a:rPr>
                            <m:t>𝑥</m:t>
                          </m:r>
                        </m:e>
                        <m:sub>
                          <m:r>
                            <a:rPr lang="en-NZ" b="0" i="1" smtClean="0">
                              <a:latin typeface="Cambria Math" panose="02040503050406030204" pitchFamily="18" charset="0"/>
                            </a:rPr>
                            <m:t>𝑡</m:t>
                          </m:r>
                        </m:sub>
                      </m:sSub>
                      <m:r>
                        <a:rPr lang="en-NZ" b="0" i="1" smtClean="0">
                          <a:latin typeface="Cambria Math" panose="02040503050406030204" pitchFamily="18" charset="0"/>
                        </a:rPr>
                        <m:t>+</m:t>
                      </m:r>
                      <m:sSubSup>
                        <m:sSubSupPr>
                          <m:ctrlPr>
                            <a:rPr lang="en-NZ" i="1">
                              <a:latin typeface="Cambria Math" panose="02040503050406030204" pitchFamily="18" charset="0"/>
                            </a:rPr>
                          </m:ctrlPr>
                        </m:sSubSupPr>
                        <m:e>
                          <m:r>
                            <a:rPr lang="en-NZ" b="0" i="1" smtClean="0">
                              <a:latin typeface="Cambria Math" panose="02040503050406030204" pitchFamily="18" charset="0"/>
                            </a:rPr>
                            <m:t>𝑤</m:t>
                          </m:r>
                        </m:e>
                        <m:sub>
                          <m:r>
                            <a:rPr lang="en-NZ" b="0" i="1" smtClean="0">
                              <a:latin typeface="Cambria Math" panose="02040503050406030204" pitchFamily="18" charset="0"/>
                            </a:rPr>
                            <m:t>h𝑐</m:t>
                          </m:r>
                        </m:sub>
                        <m:sup>
                          <m:r>
                            <a:rPr lang="en-NZ" b="0" i="1" smtClean="0">
                              <a:latin typeface="Cambria Math" panose="02040503050406030204" pitchFamily="18" charset="0"/>
                            </a:rPr>
                            <m:t>𝑇</m:t>
                          </m:r>
                        </m:sup>
                      </m:sSubSup>
                      <m:sSub>
                        <m:sSubPr>
                          <m:ctrlPr>
                            <a:rPr lang="en-NZ" i="1">
                              <a:latin typeface="Cambria Math" panose="02040503050406030204" pitchFamily="18" charset="0"/>
                            </a:rPr>
                          </m:ctrlPr>
                        </m:sSubPr>
                        <m:e>
                          <m:r>
                            <a:rPr lang="en-NZ" b="0" i="1" smtClean="0">
                              <a:latin typeface="Cambria Math" panose="02040503050406030204" pitchFamily="18" charset="0"/>
                            </a:rPr>
                            <m:t>h</m:t>
                          </m:r>
                        </m:e>
                        <m:sub>
                          <m:r>
                            <a:rPr lang="en-NZ" b="0" i="1" smtClean="0">
                              <a:latin typeface="Cambria Math" panose="02040503050406030204" pitchFamily="18" charset="0"/>
                            </a:rPr>
                            <m:t>𝑡</m:t>
                          </m:r>
                          <m:r>
                            <a:rPr lang="en-NZ" b="0" i="1" smtClean="0">
                              <a:latin typeface="Cambria Math" panose="02040503050406030204" pitchFamily="18" charset="0"/>
                            </a:rPr>
                            <m:t>−1</m:t>
                          </m:r>
                        </m:sub>
                      </m:sSub>
                      <m:r>
                        <a:rPr lang="en-NZ" b="0" i="1" smtClean="0">
                          <a:latin typeface="Cambria Math" panose="02040503050406030204" pitchFamily="18" charset="0"/>
                        </a:rPr>
                        <m:t>+</m:t>
                      </m:r>
                      <m:sSub>
                        <m:sSubPr>
                          <m:ctrlPr>
                            <a:rPr lang="en-NZ" i="1">
                              <a:latin typeface="Cambria Math" panose="02040503050406030204" pitchFamily="18" charset="0"/>
                            </a:rPr>
                          </m:ctrlPr>
                        </m:sSubPr>
                        <m:e>
                          <m:r>
                            <a:rPr lang="en-NZ" b="0" i="1" smtClean="0">
                              <a:latin typeface="Cambria Math" panose="02040503050406030204" pitchFamily="18" charset="0"/>
                            </a:rPr>
                            <m:t>𝑏</m:t>
                          </m:r>
                        </m:e>
                        <m:sub>
                          <m:r>
                            <a:rPr lang="en-NZ" b="0" i="1" smtClean="0">
                              <a:latin typeface="Cambria Math" panose="02040503050406030204" pitchFamily="18" charset="0"/>
                            </a:rPr>
                            <m:t>h</m:t>
                          </m:r>
                        </m:sub>
                      </m:sSub>
                      <m:r>
                        <a:rPr lang="en-NZ" b="0" i="1" smtClean="0">
                          <a:latin typeface="Cambria Math" panose="02040503050406030204" pitchFamily="18" charset="0"/>
                        </a:rPr>
                        <m:t>)</m:t>
                      </m:r>
                    </m:oMath>
                  </m:oMathPara>
                </a14:m>
                <a:endParaRPr lang="en-NZ" i="1" dirty="0">
                  <a:latin typeface="Cambria Math" panose="02040503050406030204" pitchFamily="18" charset="0"/>
                </a:endParaRPr>
              </a:p>
              <a:p>
                <a:r>
                  <a:rPr lang="en-NZ" dirty="0"/>
                  <a:t>          </a:t>
                </a:r>
                <a14:m>
                  <m:oMath xmlns:m="http://schemas.openxmlformats.org/officeDocument/2006/math">
                    <m:sSub>
                      <m:sSubPr>
                        <m:ctrlPr>
                          <a:rPr lang="en-NZ" i="1" smtClean="0">
                            <a:latin typeface="Cambria Math" panose="02040503050406030204" pitchFamily="18" charset="0"/>
                          </a:rPr>
                        </m:ctrlPr>
                      </m:sSubPr>
                      <m:e>
                        <m:r>
                          <a:rPr lang="en-NZ" b="0" i="1" smtClean="0">
                            <a:latin typeface="Cambria Math" panose="02040503050406030204" pitchFamily="18" charset="0"/>
                          </a:rPr>
                          <m:t>h</m:t>
                        </m:r>
                      </m:e>
                      <m:sub>
                        <m:r>
                          <a:rPr lang="en-NZ" b="0" i="1" smtClean="0">
                            <a:latin typeface="Cambria Math" panose="02040503050406030204" pitchFamily="18" charset="0"/>
                          </a:rPr>
                          <m:t>𝑡</m:t>
                        </m:r>
                      </m:sub>
                    </m:sSub>
                    <m:r>
                      <a:rPr lang="en-NZ" i="1" smtClean="0">
                        <a:latin typeface="Cambria Math" panose="02040503050406030204" pitchFamily="18" charset="0"/>
                      </a:rPr>
                      <m:t>=</m:t>
                    </m:r>
                    <m:sSub>
                      <m:sSubPr>
                        <m:ctrlPr>
                          <a:rPr lang="en-NZ" i="1">
                            <a:latin typeface="Cambria Math" panose="02040503050406030204" pitchFamily="18" charset="0"/>
                          </a:rPr>
                        </m:ctrlPr>
                      </m:sSubPr>
                      <m:e>
                        <m:r>
                          <a:rPr lang="en-NZ" i="1">
                            <a:latin typeface="Cambria Math" panose="02040503050406030204" pitchFamily="18" charset="0"/>
                          </a:rPr>
                          <m:t>𝑜</m:t>
                        </m:r>
                      </m:e>
                      <m:sub>
                        <m:r>
                          <a:rPr lang="en-NZ" i="1">
                            <a:latin typeface="Cambria Math" panose="02040503050406030204" pitchFamily="18" charset="0"/>
                          </a:rPr>
                          <m:t>𝑡</m:t>
                        </m:r>
                      </m:sub>
                    </m:sSub>
                    <m:sSub>
                      <m:sSubPr>
                        <m:ctrlPr>
                          <a:rPr lang="en-NZ" i="1">
                            <a:latin typeface="Cambria Math" panose="02040503050406030204" pitchFamily="18" charset="0"/>
                          </a:rPr>
                        </m:ctrlPr>
                      </m:sSubPr>
                      <m:e>
                        <m:r>
                          <a:rPr lang="en-NZ" b="0" i="1" smtClean="0">
                            <a:latin typeface="Cambria Math" panose="02040503050406030204" pitchFamily="18" charset="0"/>
                          </a:rPr>
                          <m:t>∗</m:t>
                        </m:r>
                        <m:r>
                          <a:rPr lang="en-NZ" b="0" i="1" smtClean="0">
                            <a:latin typeface="Cambria Math" panose="02040503050406030204" pitchFamily="18" charset="0"/>
                          </a:rPr>
                          <m:t>𝑓</m:t>
                        </m:r>
                      </m:e>
                      <m:sub>
                        <m:r>
                          <a:rPr lang="en-NZ" b="0" i="1" smtClean="0">
                            <a:latin typeface="Cambria Math" panose="02040503050406030204" pitchFamily="18" charset="0"/>
                          </a:rPr>
                          <m:t>h</m:t>
                        </m:r>
                      </m:sub>
                    </m:sSub>
                  </m:oMath>
                </a14:m>
                <a:r>
                  <a:rPr lang="en-NZ" dirty="0"/>
                  <a:t>(</a:t>
                </a:r>
                <a14:m>
                  <m:oMath xmlns:m="http://schemas.openxmlformats.org/officeDocument/2006/math">
                    <m:sSub>
                      <m:sSubPr>
                        <m:ctrlPr>
                          <a:rPr lang="en-NZ" i="1">
                            <a:latin typeface="Cambria Math" panose="02040503050406030204" pitchFamily="18" charset="0"/>
                          </a:rPr>
                        </m:ctrlPr>
                      </m:sSubPr>
                      <m:e>
                        <m:r>
                          <a:rPr lang="en-NZ" i="1">
                            <a:latin typeface="Cambria Math" panose="02040503050406030204" pitchFamily="18" charset="0"/>
                          </a:rPr>
                          <m:t>𝑐</m:t>
                        </m:r>
                      </m:e>
                      <m:sub>
                        <m:r>
                          <a:rPr lang="en-NZ" i="1">
                            <a:latin typeface="Cambria Math" panose="02040503050406030204" pitchFamily="18" charset="0"/>
                          </a:rPr>
                          <m:t>𝑡</m:t>
                        </m:r>
                      </m:sub>
                    </m:sSub>
                  </m:oMath>
                </a14:m>
                <a:r>
                  <a:rPr lang="en-NZ" dirty="0"/>
                  <a:t>)</a:t>
                </a:r>
              </a:p>
            </p:txBody>
          </p:sp>
        </mc:Choice>
        <mc:Fallback xmlns="">
          <p:sp>
            <p:nvSpPr>
              <p:cNvPr id="51" name="TextBox 50">
                <a:extLst>
                  <a:ext uri="{FF2B5EF4-FFF2-40B4-BE49-F238E27FC236}">
                    <a16:creationId xmlns:a16="http://schemas.microsoft.com/office/drawing/2014/main" id="{2EB8F2AF-5A20-FBA4-6BCC-1FD073D2B2CC}"/>
                  </a:ext>
                </a:extLst>
              </p:cNvPr>
              <p:cNvSpPr txBox="1">
                <a:spLocks noRot="1" noChangeAspect="1" noMove="1" noResize="1" noEditPoints="1" noAdjustHandles="1" noChangeArrowheads="1" noChangeShapeType="1" noTextEdit="1"/>
              </p:cNvSpPr>
              <p:nvPr/>
            </p:nvSpPr>
            <p:spPr>
              <a:xfrm>
                <a:off x="6652258" y="4672066"/>
                <a:ext cx="6096000" cy="1610313"/>
              </a:xfrm>
              <a:prstGeom prst="rect">
                <a:avLst/>
              </a:prstGeom>
              <a:blipFill>
                <a:blip r:embed="rId8"/>
                <a:stretch>
                  <a:fillRect l="-800" t="-1132" b="-4528"/>
                </a:stretch>
              </a:blipFill>
            </p:spPr>
            <p:txBody>
              <a:bodyPr/>
              <a:lstStyle/>
              <a:p>
                <a:r>
                  <a:rPr lang="en-NZ">
                    <a:noFill/>
                  </a:rPr>
                  <a:t> </a:t>
                </a:r>
              </a:p>
            </p:txBody>
          </p:sp>
        </mc:Fallback>
      </mc:AlternateContent>
      <p:pic>
        <p:nvPicPr>
          <p:cNvPr id="8194" name="Picture 2">
            <a:extLst>
              <a:ext uri="{FF2B5EF4-FFF2-40B4-BE49-F238E27FC236}">
                <a16:creationId xmlns:a16="http://schemas.microsoft.com/office/drawing/2014/main" id="{C0FE74CF-110F-BE58-C3FE-40EF1E8FC4A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652258" y="2096894"/>
            <a:ext cx="5029200" cy="2255941"/>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957845982"/>
      </p:ext>
    </p:extLst>
  </p:cSld>
  <p:clrMapOvr>
    <a:masterClrMapping/>
  </p:clrMapOvr>
  <mc:AlternateContent xmlns:mc="http://schemas.openxmlformats.org/markup-compatibility/2006" xmlns:p14="http://schemas.microsoft.com/office/powerpoint/2010/main">
    <mc:Choice Requires="p14">
      <p:transition spd="slow" p14:dur="2000" advTm="249624"/>
    </mc:Choice>
    <mc:Fallback xmlns="">
      <p:transition spd="slow" advTm="249624"/>
    </mc:Fallback>
  </mc:AlternateContent>
  <p:extLst>
    <p:ext uri="{E180D4A7-C9FB-4DFB-919C-405C955672EB}">
      <p14:showEvtLst xmlns:p14="http://schemas.microsoft.com/office/powerpoint/2010/main">
        <p14:playEvt time="248423" objId="4"/>
        <p14:stopEvt time="249594" objId="4"/>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7A3BD77-D9C0-81D8-966A-746FF0BF248C}"/>
              </a:ext>
            </a:extLst>
          </p:cNvPr>
          <p:cNvSpPr>
            <a:spLocks noGrp="1"/>
          </p:cNvSpPr>
          <p:nvPr>
            <p:ph type="body" idx="1"/>
          </p:nvPr>
        </p:nvSpPr>
        <p:spPr>
          <a:xfrm>
            <a:off x="761997" y="193964"/>
            <a:ext cx="4572001" cy="761999"/>
          </a:xfrm>
        </p:spPr>
        <p:txBody>
          <a:bodyPr/>
          <a:lstStyle/>
          <a:p>
            <a:r>
              <a:rPr lang="en-US" dirty="0" err="1"/>
              <a:t>SimpleRNN</a:t>
            </a:r>
            <a:endParaRPr lang="en-US" dirty="0"/>
          </a:p>
        </p:txBody>
      </p:sp>
      <p:sp>
        <p:nvSpPr>
          <p:cNvPr id="5" name="Text Placeholder 4">
            <a:extLst>
              <a:ext uri="{FF2B5EF4-FFF2-40B4-BE49-F238E27FC236}">
                <a16:creationId xmlns:a16="http://schemas.microsoft.com/office/drawing/2014/main" id="{59342443-6862-7977-D549-1A478A9B4698}"/>
              </a:ext>
            </a:extLst>
          </p:cNvPr>
          <p:cNvSpPr>
            <a:spLocks noGrp="1"/>
          </p:cNvSpPr>
          <p:nvPr>
            <p:ph type="body" sz="quarter" idx="3"/>
          </p:nvPr>
        </p:nvSpPr>
        <p:spPr>
          <a:xfrm>
            <a:off x="7065820" y="278724"/>
            <a:ext cx="4572001" cy="761999"/>
          </a:xfrm>
        </p:spPr>
        <p:txBody>
          <a:bodyPr/>
          <a:lstStyle/>
          <a:p>
            <a:r>
              <a:rPr lang="en-US" dirty="0"/>
              <a:t>ANN</a:t>
            </a:r>
          </a:p>
        </p:txBody>
      </p:sp>
      <p:pic>
        <p:nvPicPr>
          <p:cNvPr id="4" name="Picture 3">
            <a:extLst>
              <a:ext uri="{FF2B5EF4-FFF2-40B4-BE49-F238E27FC236}">
                <a16:creationId xmlns:a16="http://schemas.microsoft.com/office/drawing/2014/main" id="{4AB32E03-CCA2-B3C6-A582-56301AFE45D8}"/>
              </a:ext>
            </a:extLst>
          </p:cNvPr>
          <p:cNvPicPr>
            <a:picLocks noChangeAspect="1"/>
          </p:cNvPicPr>
          <p:nvPr/>
        </p:nvPicPr>
        <p:blipFill>
          <a:blip r:embed="rId2"/>
          <a:stretch>
            <a:fillRect/>
          </a:stretch>
        </p:blipFill>
        <p:spPr>
          <a:xfrm>
            <a:off x="851133" y="966154"/>
            <a:ext cx="4807797" cy="2829467"/>
          </a:xfrm>
          <a:prstGeom prst="rect">
            <a:avLst/>
          </a:prstGeom>
        </p:spPr>
      </p:pic>
      <p:pic>
        <p:nvPicPr>
          <p:cNvPr id="8" name="Picture 7">
            <a:extLst>
              <a:ext uri="{FF2B5EF4-FFF2-40B4-BE49-F238E27FC236}">
                <a16:creationId xmlns:a16="http://schemas.microsoft.com/office/drawing/2014/main" id="{FCD9D0C4-AB9E-504A-586D-9D127495DA7F}"/>
              </a:ext>
            </a:extLst>
          </p:cNvPr>
          <p:cNvPicPr>
            <a:picLocks noChangeAspect="1"/>
          </p:cNvPicPr>
          <p:nvPr/>
        </p:nvPicPr>
        <p:blipFill>
          <a:blip r:embed="rId3"/>
          <a:stretch>
            <a:fillRect/>
          </a:stretch>
        </p:blipFill>
        <p:spPr>
          <a:xfrm>
            <a:off x="796503" y="3847380"/>
            <a:ext cx="4862427" cy="2898868"/>
          </a:xfrm>
          <a:prstGeom prst="rect">
            <a:avLst/>
          </a:prstGeom>
        </p:spPr>
      </p:pic>
      <p:pic>
        <p:nvPicPr>
          <p:cNvPr id="11" name="Picture 10">
            <a:extLst>
              <a:ext uri="{FF2B5EF4-FFF2-40B4-BE49-F238E27FC236}">
                <a16:creationId xmlns:a16="http://schemas.microsoft.com/office/drawing/2014/main" id="{975DCFC5-D357-2C57-A367-9BAE1AD153C1}"/>
              </a:ext>
            </a:extLst>
          </p:cNvPr>
          <p:cNvPicPr>
            <a:picLocks noChangeAspect="1"/>
          </p:cNvPicPr>
          <p:nvPr/>
        </p:nvPicPr>
        <p:blipFill>
          <a:blip r:embed="rId4"/>
          <a:stretch>
            <a:fillRect/>
          </a:stretch>
        </p:blipFill>
        <p:spPr>
          <a:xfrm>
            <a:off x="7065820" y="966154"/>
            <a:ext cx="4807797" cy="2829467"/>
          </a:xfrm>
          <a:prstGeom prst="rect">
            <a:avLst/>
          </a:prstGeom>
        </p:spPr>
      </p:pic>
      <p:pic>
        <p:nvPicPr>
          <p:cNvPr id="14" name="Picture 13">
            <a:extLst>
              <a:ext uri="{FF2B5EF4-FFF2-40B4-BE49-F238E27FC236}">
                <a16:creationId xmlns:a16="http://schemas.microsoft.com/office/drawing/2014/main" id="{BB1EA3DC-5E5B-A706-7E58-2C84411C9E1A}"/>
              </a:ext>
            </a:extLst>
          </p:cNvPr>
          <p:cNvPicPr>
            <a:picLocks noChangeAspect="1"/>
          </p:cNvPicPr>
          <p:nvPr/>
        </p:nvPicPr>
        <p:blipFill>
          <a:blip r:embed="rId5"/>
          <a:stretch>
            <a:fillRect/>
          </a:stretch>
        </p:blipFill>
        <p:spPr>
          <a:xfrm>
            <a:off x="7065820" y="3847380"/>
            <a:ext cx="4807797" cy="2898868"/>
          </a:xfrm>
          <a:prstGeom prst="rect">
            <a:avLst/>
          </a:prstGeom>
        </p:spPr>
      </p:pic>
    </p:spTree>
    <p:extLst>
      <p:ext uri="{BB962C8B-B14F-4D97-AF65-F5344CB8AC3E}">
        <p14:creationId xmlns:p14="http://schemas.microsoft.com/office/powerpoint/2010/main" val="3721357384"/>
      </p:ext>
    </p:extLst>
  </p:cSld>
  <p:clrMapOvr>
    <a:masterClrMapping/>
  </p:clrMapOvr>
  <mc:AlternateContent xmlns:mc="http://schemas.openxmlformats.org/markup-compatibility/2006" xmlns:p14="http://schemas.microsoft.com/office/powerpoint/2010/main">
    <mc:Choice Requires="p14">
      <p:transition spd="slow" p14:dur="2000" advTm="3283"/>
    </mc:Choice>
    <mc:Fallback xmlns="">
      <p:transition spd="slow" advTm="3283"/>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5E260E4-7C29-8A83-18E2-90A1532F7EF1}"/>
              </a:ext>
            </a:extLst>
          </p:cNvPr>
          <p:cNvSpPr>
            <a:spLocks noGrp="1"/>
          </p:cNvSpPr>
          <p:nvPr>
            <p:ph type="body" idx="1"/>
          </p:nvPr>
        </p:nvSpPr>
        <p:spPr>
          <a:xfrm>
            <a:off x="761999" y="3429000"/>
            <a:ext cx="4572001" cy="761999"/>
          </a:xfrm>
        </p:spPr>
        <p:txBody>
          <a:bodyPr/>
          <a:lstStyle/>
          <a:p>
            <a:r>
              <a:rPr lang="en-NZ" dirty="0" err="1"/>
              <a:t>SimpleRNN</a:t>
            </a:r>
            <a:endParaRPr lang="en-NZ" dirty="0"/>
          </a:p>
        </p:txBody>
      </p:sp>
      <p:sp>
        <p:nvSpPr>
          <p:cNvPr id="5" name="Text Placeholder 4">
            <a:extLst>
              <a:ext uri="{FF2B5EF4-FFF2-40B4-BE49-F238E27FC236}">
                <a16:creationId xmlns:a16="http://schemas.microsoft.com/office/drawing/2014/main" id="{7482EE5C-EC0B-613B-62C5-6744EFA6B9D6}"/>
              </a:ext>
            </a:extLst>
          </p:cNvPr>
          <p:cNvSpPr>
            <a:spLocks noGrp="1"/>
          </p:cNvSpPr>
          <p:nvPr>
            <p:ph type="body" sz="quarter" idx="3"/>
          </p:nvPr>
        </p:nvSpPr>
        <p:spPr>
          <a:xfrm>
            <a:off x="761999" y="463662"/>
            <a:ext cx="4572001" cy="761999"/>
          </a:xfrm>
        </p:spPr>
        <p:txBody>
          <a:bodyPr/>
          <a:lstStyle/>
          <a:p>
            <a:r>
              <a:rPr lang="en-NZ" dirty="0"/>
              <a:t>ANN</a:t>
            </a:r>
          </a:p>
        </p:txBody>
      </p:sp>
      <p:sp>
        <p:nvSpPr>
          <p:cNvPr id="15" name="Text Placeholder 4">
            <a:extLst>
              <a:ext uri="{FF2B5EF4-FFF2-40B4-BE49-F238E27FC236}">
                <a16:creationId xmlns:a16="http://schemas.microsoft.com/office/drawing/2014/main" id="{C1EC9BD0-EDC1-B8A1-C00F-D63D81386F21}"/>
              </a:ext>
            </a:extLst>
          </p:cNvPr>
          <p:cNvSpPr txBox="1">
            <a:spLocks/>
          </p:cNvSpPr>
          <p:nvPr/>
        </p:nvSpPr>
        <p:spPr>
          <a:xfrm>
            <a:off x="6858002" y="463661"/>
            <a:ext cx="4572001" cy="761999"/>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NZ" dirty="0"/>
              <a:t>GRU</a:t>
            </a:r>
          </a:p>
        </p:txBody>
      </p:sp>
      <p:sp>
        <p:nvSpPr>
          <p:cNvPr id="20" name="Text Placeholder 4">
            <a:extLst>
              <a:ext uri="{FF2B5EF4-FFF2-40B4-BE49-F238E27FC236}">
                <a16:creationId xmlns:a16="http://schemas.microsoft.com/office/drawing/2014/main" id="{B0AC4582-37F2-23FA-4BB3-1639362C2DFE}"/>
              </a:ext>
            </a:extLst>
          </p:cNvPr>
          <p:cNvSpPr txBox="1">
            <a:spLocks/>
          </p:cNvSpPr>
          <p:nvPr/>
        </p:nvSpPr>
        <p:spPr>
          <a:xfrm>
            <a:off x="6779217" y="3428999"/>
            <a:ext cx="4572001" cy="761999"/>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NZ" dirty="0"/>
              <a:t>LSTM</a:t>
            </a:r>
          </a:p>
        </p:txBody>
      </p:sp>
      <p:pic>
        <p:nvPicPr>
          <p:cNvPr id="4" name="Picture 3">
            <a:extLst>
              <a:ext uri="{FF2B5EF4-FFF2-40B4-BE49-F238E27FC236}">
                <a16:creationId xmlns:a16="http://schemas.microsoft.com/office/drawing/2014/main" id="{B9C10CDE-0C0B-82D3-1DAA-987B9E3D51DB}"/>
              </a:ext>
            </a:extLst>
          </p:cNvPr>
          <p:cNvPicPr>
            <a:picLocks noChangeAspect="1"/>
          </p:cNvPicPr>
          <p:nvPr/>
        </p:nvPicPr>
        <p:blipFill>
          <a:blip r:embed="rId5"/>
          <a:stretch>
            <a:fillRect/>
          </a:stretch>
        </p:blipFill>
        <p:spPr>
          <a:xfrm>
            <a:off x="840782" y="1225661"/>
            <a:ext cx="4928566" cy="2518204"/>
          </a:xfrm>
          <a:prstGeom prst="rect">
            <a:avLst/>
          </a:prstGeom>
        </p:spPr>
      </p:pic>
      <p:pic>
        <p:nvPicPr>
          <p:cNvPr id="8" name="Picture 7">
            <a:extLst>
              <a:ext uri="{FF2B5EF4-FFF2-40B4-BE49-F238E27FC236}">
                <a16:creationId xmlns:a16="http://schemas.microsoft.com/office/drawing/2014/main" id="{D9B5DA92-2019-64FB-36EA-19F2B1D648D7}"/>
              </a:ext>
            </a:extLst>
          </p:cNvPr>
          <p:cNvPicPr>
            <a:picLocks noChangeAspect="1"/>
          </p:cNvPicPr>
          <p:nvPr/>
        </p:nvPicPr>
        <p:blipFill>
          <a:blip r:embed="rId6"/>
          <a:stretch>
            <a:fillRect/>
          </a:stretch>
        </p:blipFill>
        <p:spPr>
          <a:xfrm>
            <a:off x="840782" y="4226209"/>
            <a:ext cx="4928566" cy="2518205"/>
          </a:xfrm>
          <a:prstGeom prst="rect">
            <a:avLst/>
          </a:prstGeom>
        </p:spPr>
      </p:pic>
      <p:pic>
        <p:nvPicPr>
          <p:cNvPr id="11" name="Picture 10">
            <a:extLst>
              <a:ext uri="{FF2B5EF4-FFF2-40B4-BE49-F238E27FC236}">
                <a16:creationId xmlns:a16="http://schemas.microsoft.com/office/drawing/2014/main" id="{0050FB93-BFA7-F564-6A3A-AA59189FFA0B}"/>
              </a:ext>
            </a:extLst>
          </p:cNvPr>
          <p:cNvPicPr>
            <a:picLocks noChangeAspect="1"/>
          </p:cNvPicPr>
          <p:nvPr/>
        </p:nvPicPr>
        <p:blipFill>
          <a:blip r:embed="rId7"/>
          <a:stretch>
            <a:fillRect/>
          </a:stretch>
        </p:blipFill>
        <p:spPr>
          <a:xfrm>
            <a:off x="6987967" y="1191154"/>
            <a:ext cx="4906136" cy="2518204"/>
          </a:xfrm>
          <a:prstGeom prst="rect">
            <a:avLst/>
          </a:prstGeom>
        </p:spPr>
      </p:pic>
      <p:pic>
        <p:nvPicPr>
          <p:cNvPr id="13" name="Picture 12">
            <a:extLst>
              <a:ext uri="{FF2B5EF4-FFF2-40B4-BE49-F238E27FC236}">
                <a16:creationId xmlns:a16="http://schemas.microsoft.com/office/drawing/2014/main" id="{BC50D46B-7F54-3C57-CEBF-CC9DD6C3EADA}"/>
              </a:ext>
            </a:extLst>
          </p:cNvPr>
          <p:cNvPicPr>
            <a:picLocks noChangeAspect="1"/>
          </p:cNvPicPr>
          <p:nvPr/>
        </p:nvPicPr>
        <p:blipFill>
          <a:blip r:embed="rId8"/>
          <a:stretch>
            <a:fillRect/>
          </a:stretch>
        </p:blipFill>
        <p:spPr>
          <a:xfrm>
            <a:off x="6944267" y="4224770"/>
            <a:ext cx="4906136" cy="2518205"/>
          </a:xfrm>
          <a:prstGeom prst="rect">
            <a:avLst/>
          </a:prstGeom>
        </p:spPr>
      </p:pic>
      <p:graphicFrame>
        <p:nvGraphicFramePr>
          <p:cNvPr id="16" name="Object 15">
            <a:extLst>
              <a:ext uri="{FF2B5EF4-FFF2-40B4-BE49-F238E27FC236}">
                <a16:creationId xmlns:a16="http://schemas.microsoft.com/office/drawing/2014/main" id="{7DF30400-B37B-7A7E-D0B9-62E099DF0920}"/>
              </a:ext>
            </a:extLst>
          </p:cNvPr>
          <p:cNvGraphicFramePr>
            <a:graphicFrameLocks noChangeAspect="1"/>
          </p:cNvGraphicFramePr>
          <p:nvPr>
            <p:extLst>
              <p:ext uri="{D42A27DB-BD31-4B8C-83A1-F6EECF244321}">
                <p14:modId xmlns:p14="http://schemas.microsoft.com/office/powerpoint/2010/main" val="2302509305"/>
              </p:ext>
            </p:extLst>
          </p:nvPr>
        </p:nvGraphicFramePr>
        <p:xfrm>
          <a:off x="5899607" y="5932630"/>
          <a:ext cx="914400" cy="771525"/>
        </p:xfrm>
        <a:graphic>
          <a:graphicData uri="http://schemas.openxmlformats.org/presentationml/2006/ole">
            <mc:AlternateContent xmlns:mc="http://schemas.openxmlformats.org/markup-compatibility/2006">
              <mc:Choice xmlns:v="urn:schemas-microsoft-com:vml" Requires="v">
                <p:oleObj spid="_x0000_s7194" name="Worksheet" showAsIcon="1" r:id="rId9" imgW="914400" imgH="771480" progId="Excel.Sheet.12">
                  <p:embed/>
                </p:oleObj>
              </mc:Choice>
              <mc:Fallback>
                <p:oleObj name="Worksheet" showAsIcon="1" r:id="rId9" imgW="914400" imgH="771480" progId="Excel.Sheet.12">
                  <p:embed/>
                  <p:pic>
                    <p:nvPicPr>
                      <p:cNvPr id="0" name=""/>
                      <p:cNvPicPr/>
                      <p:nvPr/>
                    </p:nvPicPr>
                    <p:blipFill>
                      <a:blip r:embed="rId10"/>
                      <a:stretch>
                        <a:fillRect/>
                      </a:stretch>
                    </p:blipFill>
                    <p:spPr>
                      <a:xfrm>
                        <a:off x="5899607" y="5932630"/>
                        <a:ext cx="914400" cy="771525"/>
                      </a:xfrm>
                      <a:prstGeom prst="rect">
                        <a:avLst/>
                      </a:prstGeom>
                    </p:spPr>
                  </p:pic>
                </p:oleObj>
              </mc:Fallback>
            </mc:AlternateContent>
          </a:graphicData>
        </a:graphic>
      </p:graphicFrame>
    </p:spTree>
    <p:custDataLst>
      <p:tags r:id="rId2"/>
    </p:custDataLst>
    <p:extLst>
      <p:ext uri="{BB962C8B-B14F-4D97-AF65-F5344CB8AC3E}">
        <p14:creationId xmlns:p14="http://schemas.microsoft.com/office/powerpoint/2010/main" val="3671209849"/>
      </p:ext>
    </p:extLst>
  </p:cSld>
  <p:clrMapOvr>
    <a:masterClrMapping/>
  </p:clrMapOvr>
  <mc:AlternateContent xmlns:mc="http://schemas.openxmlformats.org/markup-compatibility/2006" xmlns:p14="http://schemas.microsoft.com/office/powerpoint/2010/main">
    <mc:Choice Requires="p14">
      <p:transition spd="slow" p14:dur="2000" advTm="296319"/>
    </mc:Choice>
    <mc:Fallback xmlns="">
      <p:transition spd="slow" advTm="29631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verb" presetSubtype="0" fill="hold" nodeType="clickEffect">
                                  <p:stCondLst>
                                    <p:cond delay="0"/>
                                  </p:stCondLst>
                                  <p:childTnLst>
                                    <p:cmd type="verb" cmd="1">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78C361D-330F-0322-7250-AA881CBB8618}"/>
              </a:ext>
            </a:extLst>
          </p:cNvPr>
          <p:cNvSpPr txBox="1">
            <a:spLocks/>
          </p:cNvSpPr>
          <p:nvPr/>
        </p:nvSpPr>
        <p:spPr>
          <a:xfrm>
            <a:off x="761998" y="382524"/>
            <a:ext cx="10668000" cy="75895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NZ" dirty="0"/>
              <a:t>Extra: Online Documentation</a:t>
            </a:r>
          </a:p>
          <a:p>
            <a:pPr algn="ctr"/>
            <a:r>
              <a:rPr lang="en-NZ" sz="2000" i="1" dirty="0"/>
              <a:t>python -m </a:t>
            </a:r>
            <a:r>
              <a:rPr lang="en-NZ" sz="2000" i="1" dirty="0" err="1"/>
              <a:t>pydoc</a:t>
            </a:r>
            <a:r>
              <a:rPr lang="en-NZ" sz="2000" i="1" dirty="0"/>
              <a:t> -b</a:t>
            </a:r>
          </a:p>
          <a:p>
            <a:pPr algn="ctr"/>
            <a:endParaRPr lang="en-NZ" sz="2000" dirty="0"/>
          </a:p>
        </p:txBody>
      </p:sp>
      <p:pic>
        <p:nvPicPr>
          <p:cNvPr id="9" name="Picture 8">
            <a:extLst>
              <a:ext uri="{FF2B5EF4-FFF2-40B4-BE49-F238E27FC236}">
                <a16:creationId xmlns:a16="http://schemas.microsoft.com/office/drawing/2014/main" id="{EA60C343-A144-3523-95FB-2C4320A650C6}"/>
              </a:ext>
            </a:extLst>
          </p:cNvPr>
          <p:cNvPicPr>
            <a:picLocks noChangeAspect="1"/>
          </p:cNvPicPr>
          <p:nvPr/>
        </p:nvPicPr>
        <p:blipFill>
          <a:blip r:embed="rId2"/>
          <a:stretch>
            <a:fillRect/>
          </a:stretch>
        </p:blipFill>
        <p:spPr>
          <a:xfrm>
            <a:off x="761998" y="1486541"/>
            <a:ext cx="10568155" cy="4739165"/>
          </a:xfrm>
          <a:prstGeom prst="rect">
            <a:avLst/>
          </a:prstGeom>
        </p:spPr>
      </p:pic>
    </p:spTree>
    <p:extLst>
      <p:ext uri="{BB962C8B-B14F-4D97-AF65-F5344CB8AC3E}">
        <p14:creationId xmlns:p14="http://schemas.microsoft.com/office/powerpoint/2010/main" val="1094736765"/>
      </p:ext>
    </p:extLst>
  </p:cSld>
  <p:clrMapOvr>
    <a:masterClrMapping/>
  </p:clrMapOvr>
  <mc:AlternateContent xmlns:mc="http://schemas.openxmlformats.org/markup-compatibility/2006" xmlns:p14="http://schemas.microsoft.com/office/powerpoint/2010/main">
    <mc:Choice Requires="p14">
      <p:transition spd="slow" p14:dur="2000" advTm="26480"/>
    </mc:Choice>
    <mc:Fallback xmlns="">
      <p:transition spd="slow" advTm="2648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CE674-AF47-0844-72A9-41B30FC00FCF}"/>
              </a:ext>
            </a:extLst>
          </p:cNvPr>
          <p:cNvSpPr>
            <a:spLocks noGrp="1"/>
          </p:cNvSpPr>
          <p:nvPr>
            <p:ph type="title"/>
          </p:nvPr>
        </p:nvSpPr>
        <p:spPr>
          <a:xfrm>
            <a:off x="762000" y="1528717"/>
            <a:ext cx="3810000" cy="3805283"/>
          </a:xfrm>
        </p:spPr>
        <p:txBody>
          <a:bodyPr anchor="ctr">
            <a:normAutofit/>
          </a:bodyPr>
          <a:lstStyle/>
          <a:p>
            <a:r>
              <a:rPr lang="en-US" dirty="0"/>
              <a:t>Conclusion</a:t>
            </a:r>
          </a:p>
        </p:txBody>
      </p:sp>
      <p:graphicFrame>
        <p:nvGraphicFramePr>
          <p:cNvPr id="16" name="Content Placeholder 2">
            <a:extLst>
              <a:ext uri="{FF2B5EF4-FFF2-40B4-BE49-F238E27FC236}">
                <a16:creationId xmlns:a16="http://schemas.microsoft.com/office/drawing/2014/main" id="{45B2FA95-42D5-8777-161E-33A67D7E1390}"/>
              </a:ext>
            </a:extLst>
          </p:cNvPr>
          <p:cNvGraphicFramePr>
            <a:graphicFrameLocks noGrp="1"/>
          </p:cNvGraphicFramePr>
          <p:nvPr>
            <p:ph idx="1"/>
            <p:extLst>
              <p:ext uri="{D42A27DB-BD31-4B8C-83A1-F6EECF244321}">
                <p14:modId xmlns:p14="http://schemas.microsoft.com/office/powerpoint/2010/main" val="2958004151"/>
              </p:ext>
            </p:extLst>
          </p:nvPr>
        </p:nvGraphicFramePr>
        <p:xfrm>
          <a:off x="4572000" y="761999"/>
          <a:ext cx="6858000" cy="5343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79028201"/>
      </p:ext>
    </p:extLst>
  </p:cSld>
  <p:clrMapOvr>
    <a:masterClrMapping/>
  </p:clrMapOvr>
  <mc:AlternateContent xmlns:mc="http://schemas.openxmlformats.org/markup-compatibility/2006" xmlns:p14="http://schemas.microsoft.com/office/powerpoint/2010/main">
    <mc:Choice Requires="p14">
      <p:transition spd="slow" p14:dur="2000" advTm="3818"/>
    </mc:Choice>
    <mc:Fallback xmlns="">
      <p:transition spd="slow" advTm="3818"/>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B1C02-52E8-FDB0-FD7C-558DEECC8D1F}"/>
              </a:ext>
            </a:extLst>
          </p:cNvPr>
          <p:cNvSpPr>
            <a:spLocks noGrp="1"/>
          </p:cNvSpPr>
          <p:nvPr>
            <p:ph type="title"/>
          </p:nvPr>
        </p:nvSpPr>
        <p:spPr>
          <a:xfrm>
            <a:off x="762000" y="1528717"/>
            <a:ext cx="3810000" cy="3805283"/>
          </a:xfrm>
        </p:spPr>
        <p:txBody>
          <a:bodyPr>
            <a:normAutofit/>
          </a:bodyPr>
          <a:lstStyle/>
          <a:p>
            <a:r>
              <a:rPr lang="en-US" dirty="0"/>
              <a:t>Timeline</a:t>
            </a:r>
          </a:p>
        </p:txBody>
      </p:sp>
      <p:graphicFrame>
        <p:nvGraphicFramePr>
          <p:cNvPr id="6" name="Diagram 4">
            <a:extLst>
              <a:ext uri="{FF2B5EF4-FFF2-40B4-BE49-F238E27FC236}">
                <a16:creationId xmlns:a16="http://schemas.microsoft.com/office/drawing/2014/main" id="{EE9EA5E0-B02A-B71E-CC7C-D80C87C3BE86}"/>
              </a:ext>
            </a:extLst>
          </p:cNvPr>
          <p:cNvGraphicFramePr/>
          <p:nvPr>
            <p:extLst>
              <p:ext uri="{D42A27DB-BD31-4B8C-83A1-F6EECF244321}">
                <p14:modId xmlns:p14="http://schemas.microsoft.com/office/powerpoint/2010/main" val="298770570"/>
              </p:ext>
            </p:extLst>
          </p:nvPr>
        </p:nvGraphicFramePr>
        <p:xfrm>
          <a:off x="4572000" y="761999"/>
          <a:ext cx="6858000" cy="53435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06902264"/>
      </p:ext>
    </p:extLst>
  </p:cSld>
  <p:clrMapOvr>
    <a:masterClrMapping/>
  </p:clrMapOvr>
  <mc:AlternateContent xmlns:mc="http://schemas.openxmlformats.org/markup-compatibility/2006" xmlns:p14="http://schemas.microsoft.com/office/powerpoint/2010/main">
    <mc:Choice Requires="p14">
      <p:transition spd="slow" p14:dur="2000" advTm="7950"/>
    </mc:Choice>
    <mc:Fallback xmlns="">
      <p:transition spd="slow" advTm="795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495D92-2E3D-2F34-63DB-0D420EBB3B29}"/>
              </a:ext>
            </a:extLst>
          </p:cNvPr>
          <p:cNvPicPr>
            <a:picLocks noChangeAspect="1"/>
          </p:cNvPicPr>
          <p:nvPr/>
        </p:nvPicPr>
        <p:blipFill>
          <a:blip r:embed="rId2"/>
          <a:stretch>
            <a:fillRect/>
          </a:stretch>
        </p:blipFill>
        <p:spPr>
          <a:xfrm>
            <a:off x="2286000" y="571500"/>
            <a:ext cx="7620000" cy="5715000"/>
          </a:xfrm>
          <a:prstGeom prst="rect">
            <a:avLst/>
          </a:prstGeom>
        </p:spPr>
      </p:pic>
    </p:spTree>
    <p:extLst>
      <p:ext uri="{BB962C8B-B14F-4D97-AF65-F5344CB8AC3E}">
        <p14:creationId xmlns:p14="http://schemas.microsoft.com/office/powerpoint/2010/main" val="4147826684"/>
      </p:ext>
    </p:extLst>
  </p:cSld>
  <p:clrMapOvr>
    <a:masterClrMapping/>
  </p:clrMapOvr>
  <mc:AlternateContent xmlns:mc="http://schemas.openxmlformats.org/markup-compatibility/2006" xmlns:p14="http://schemas.microsoft.com/office/powerpoint/2010/main">
    <mc:Choice Requires="p14">
      <p:transition spd="slow" p14:dur="2000" advTm="2169"/>
    </mc:Choice>
    <mc:Fallback xmlns="">
      <p:transition spd="slow" advTm="2169"/>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7882482-3B58-7097-F7E7-5AC2BDDFA810}"/>
              </a:ext>
            </a:extLst>
          </p:cNvPr>
          <p:cNvPicPr>
            <a:picLocks noChangeAspect="1"/>
          </p:cNvPicPr>
          <p:nvPr/>
        </p:nvPicPr>
        <p:blipFill>
          <a:blip r:embed="rId2"/>
          <a:stretch>
            <a:fillRect/>
          </a:stretch>
        </p:blipFill>
        <p:spPr>
          <a:xfrm>
            <a:off x="6516414" y="1135117"/>
            <a:ext cx="4431752" cy="4431752"/>
          </a:xfrm>
          <a:prstGeom prst="rect">
            <a:avLst/>
          </a:prstGeom>
        </p:spPr>
      </p:pic>
      <p:pic>
        <p:nvPicPr>
          <p:cNvPr id="5128" name="Picture 8" descr="Word Cloud">
            <a:extLst>
              <a:ext uri="{FF2B5EF4-FFF2-40B4-BE49-F238E27FC236}">
                <a16:creationId xmlns:a16="http://schemas.microsoft.com/office/drawing/2014/main" id="{91E9D16F-532A-2DA9-1BF9-34D61F119E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1979886"/>
            <a:ext cx="5715000" cy="354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1944858"/>
      </p:ext>
    </p:extLst>
  </p:cSld>
  <p:clrMapOvr>
    <a:masterClrMapping/>
  </p:clrMapOvr>
  <mc:AlternateContent xmlns:mc="http://schemas.openxmlformats.org/markup-compatibility/2006" xmlns:p14="http://schemas.microsoft.com/office/powerpoint/2010/main">
    <mc:Choice Requires="p14">
      <p:transition spd="slow" p14:dur="2000" advTm="1194"/>
    </mc:Choice>
    <mc:Fallback xmlns="">
      <p:transition spd="slow" advTm="119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8">
            <a:extLst>
              <a:ext uri="{FF2B5EF4-FFF2-40B4-BE49-F238E27FC236}">
                <a16:creationId xmlns:a16="http://schemas.microsoft.com/office/drawing/2014/main" id="{6B0479F5-59EA-43F3-BAFC-2606376EB6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2F18CF-70B8-606D-9324-CF2236A9C86B}"/>
              </a:ext>
            </a:extLst>
          </p:cNvPr>
          <p:cNvSpPr>
            <a:spLocks noGrp="1"/>
          </p:cNvSpPr>
          <p:nvPr>
            <p:ph type="title"/>
          </p:nvPr>
        </p:nvSpPr>
        <p:spPr>
          <a:xfrm>
            <a:off x="762000" y="1528717"/>
            <a:ext cx="3810000" cy="3805283"/>
          </a:xfrm>
        </p:spPr>
        <p:txBody>
          <a:bodyPr>
            <a:normAutofit/>
          </a:bodyPr>
          <a:lstStyle/>
          <a:p>
            <a:r>
              <a:rPr lang="en-US" dirty="0">
                <a:ea typeface="+mj-lt"/>
                <a:cs typeface="+mj-lt"/>
              </a:rPr>
              <a:t>Introduction</a:t>
            </a:r>
            <a:endParaRPr lang="en-US" dirty="0"/>
          </a:p>
        </p:txBody>
      </p:sp>
      <p:graphicFrame>
        <p:nvGraphicFramePr>
          <p:cNvPr id="12" name="Content Placeholder 2">
            <a:extLst>
              <a:ext uri="{FF2B5EF4-FFF2-40B4-BE49-F238E27FC236}">
                <a16:creationId xmlns:a16="http://schemas.microsoft.com/office/drawing/2014/main" id="{C4830EDA-31D6-177E-CAC1-9912DD55559A}"/>
              </a:ext>
            </a:extLst>
          </p:cNvPr>
          <p:cNvGraphicFramePr>
            <a:graphicFrameLocks noGrp="1"/>
          </p:cNvGraphicFramePr>
          <p:nvPr>
            <p:ph idx="1"/>
            <p:extLst>
              <p:ext uri="{D42A27DB-BD31-4B8C-83A1-F6EECF244321}">
                <p14:modId xmlns:p14="http://schemas.microsoft.com/office/powerpoint/2010/main" val="1791382276"/>
              </p:ext>
            </p:extLst>
          </p:nvPr>
        </p:nvGraphicFramePr>
        <p:xfrm>
          <a:off x="4572000" y="761999"/>
          <a:ext cx="6858000" cy="53435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2301042287"/>
      </p:ext>
    </p:extLst>
  </p:cSld>
  <p:clrMapOvr>
    <a:masterClrMapping/>
  </p:clrMapOvr>
  <mc:AlternateContent xmlns:mc="http://schemas.openxmlformats.org/markup-compatibility/2006" xmlns:p14="http://schemas.microsoft.com/office/powerpoint/2010/main">
    <mc:Choice Requires="p14">
      <p:transition spd="slow" p14:dur="2000" advTm="45242"/>
    </mc:Choice>
    <mc:Fallback xmlns="">
      <p:transition spd="slow" advTm="45242"/>
    </mc:Fallback>
  </mc:AlternateContent>
  <p:extLst>
    <p:ext uri="{E180D4A7-C9FB-4DFB-919C-405C955672EB}">
      <p14:showEvtLst xmlns:p14="http://schemas.microsoft.com/office/powerpoint/2010/main">
        <p14:playEvt time="1128" objId="4"/>
        <p14:stopEvt time="42877" objId="4"/>
      </p14:showEvtLst>
    </p:ext>
  </p:extLs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6B0479F5-59EA-43F3-BAFC-2606376EB6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51CE674-AF47-0844-72A9-41B30FC00FCF}"/>
              </a:ext>
            </a:extLst>
          </p:cNvPr>
          <p:cNvSpPr>
            <a:spLocks noGrp="1"/>
          </p:cNvSpPr>
          <p:nvPr>
            <p:ph type="title"/>
          </p:nvPr>
        </p:nvSpPr>
        <p:spPr>
          <a:xfrm>
            <a:off x="762000" y="1528717"/>
            <a:ext cx="3810000" cy="3805283"/>
          </a:xfrm>
        </p:spPr>
        <p:txBody>
          <a:bodyPr anchor="ctr">
            <a:normAutofit/>
          </a:bodyPr>
          <a:lstStyle/>
          <a:p>
            <a:r>
              <a:rPr lang="en-US" dirty="0"/>
              <a:t>Objective</a:t>
            </a:r>
          </a:p>
        </p:txBody>
      </p:sp>
      <p:graphicFrame>
        <p:nvGraphicFramePr>
          <p:cNvPr id="16" name="Content Placeholder 2">
            <a:extLst>
              <a:ext uri="{FF2B5EF4-FFF2-40B4-BE49-F238E27FC236}">
                <a16:creationId xmlns:a16="http://schemas.microsoft.com/office/drawing/2014/main" id="{45B2FA95-42D5-8777-161E-33A67D7E1390}"/>
              </a:ext>
            </a:extLst>
          </p:cNvPr>
          <p:cNvGraphicFramePr>
            <a:graphicFrameLocks noGrp="1"/>
          </p:cNvGraphicFramePr>
          <p:nvPr>
            <p:ph idx="1"/>
            <p:extLst>
              <p:ext uri="{D42A27DB-BD31-4B8C-83A1-F6EECF244321}">
                <p14:modId xmlns:p14="http://schemas.microsoft.com/office/powerpoint/2010/main" val="2904709933"/>
              </p:ext>
            </p:extLst>
          </p:nvPr>
        </p:nvGraphicFramePr>
        <p:xfrm>
          <a:off x="4572000" y="761999"/>
          <a:ext cx="6858000" cy="53435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3424478120"/>
      </p:ext>
    </p:extLst>
  </p:cSld>
  <p:clrMapOvr>
    <a:masterClrMapping/>
  </p:clrMapOvr>
  <mc:AlternateContent xmlns:mc="http://schemas.openxmlformats.org/markup-compatibility/2006" xmlns:p14="http://schemas.microsoft.com/office/powerpoint/2010/main">
    <mc:Choice Requires="p14">
      <p:transition spd="slow" p14:dur="2000" advTm="32750"/>
    </mc:Choice>
    <mc:Fallback xmlns="">
      <p:transition spd="slow" advTm="32750"/>
    </mc:Fallback>
  </mc:AlternateContent>
  <p:extLst>
    <p:ext uri="{E180D4A7-C9FB-4DFB-919C-405C955672EB}">
      <p14:showEvtLst xmlns:p14="http://schemas.microsoft.com/office/powerpoint/2010/main">
        <p14:playEvt time="1736" objId="3"/>
        <p14:stopEvt time="31805" objId="3"/>
      </p14:showEvtLst>
    </p:ext>
  </p:extLs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B0479F5-59EA-43F3-BAFC-2606376EB6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3B1C02-52E8-FDB0-FD7C-558DEECC8D1F}"/>
              </a:ext>
            </a:extLst>
          </p:cNvPr>
          <p:cNvSpPr>
            <a:spLocks noGrp="1"/>
          </p:cNvSpPr>
          <p:nvPr>
            <p:ph type="title"/>
          </p:nvPr>
        </p:nvSpPr>
        <p:spPr>
          <a:xfrm>
            <a:off x="762000" y="1528717"/>
            <a:ext cx="3810000" cy="3805283"/>
          </a:xfrm>
        </p:spPr>
        <p:txBody>
          <a:bodyPr>
            <a:normAutofit/>
          </a:bodyPr>
          <a:lstStyle/>
          <a:p>
            <a:r>
              <a:rPr lang="en-US" dirty="0"/>
              <a:t>Software usage</a:t>
            </a:r>
          </a:p>
        </p:txBody>
      </p:sp>
      <p:graphicFrame>
        <p:nvGraphicFramePr>
          <p:cNvPr id="6" name="Diagram 4">
            <a:extLst>
              <a:ext uri="{FF2B5EF4-FFF2-40B4-BE49-F238E27FC236}">
                <a16:creationId xmlns:a16="http://schemas.microsoft.com/office/drawing/2014/main" id="{EE9EA5E0-B02A-B71E-CC7C-D80C87C3BE86}"/>
              </a:ext>
            </a:extLst>
          </p:cNvPr>
          <p:cNvGraphicFramePr/>
          <p:nvPr>
            <p:extLst>
              <p:ext uri="{D42A27DB-BD31-4B8C-83A1-F6EECF244321}">
                <p14:modId xmlns:p14="http://schemas.microsoft.com/office/powerpoint/2010/main" val="1429144634"/>
              </p:ext>
            </p:extLst>
          </p:nvPr>
        </p:nvGraphicFramePr>
        <p:xfrm>
          <a:off x="4572000" y="761999"/>
          <a:ext cx="6858000" cy="5343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ustDataLst>
      <p:tags r:id="rId1"/>
    </p:custDataLst>
    <p:extLst>
      <p:ext uri="{BB962C8B-B14F-4D97-AF65-F5344CB8AC3E}">
        <p14:creationId xmlns:p14="http://schemas.microsoft.com/office/powerpoint/2010/main" val="3490380763"/>
      </p:ext>
    </p:extLst>
  </p:cSld>
  <p:clrMapOvr>
    <a:masterClrMapping/>
  </p:clrMapOvr>
  <mc:AlternateContent xmlns:mc="http://schemas.openxmlformats.org/markup-compatibility/2006" xmlns:p14="http://schemas.microsoft.com/office/powerpoint/2010/main">
    <mc:Choice Requires="p14">
      <p:transition spd="slow" p14:dur="2000" advTm="14499"/>
    </mc:Choice>
    <mc:Fallback xmlns="">
      <p:transition spd="slow" advTm="14499"/>
    </mc:Fallback>
  </mc:AlternateContent>
  <p:extLst>
    <p:ext uri="{E180D4A7-C9FB-4DFB-919C-405C955672EB}">
      <p14:showEvtLst xmlns:p14="http://schemas.microsoft.com/office/powerpoint/2010/main">
        <p14:playEvt time="1400" objId="3"/>
        <p14:stopEvt time="9392" objId="3"/>
      </p14:showEvtLst>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9">
            <a:extLst>
              <a:ext uri="{FF2B5EF4-FFF2-40B4-BE49-F238E27FC236}">
                <a16:creationId xmlns:a16="http://schemas.microsoft.com/office/drawing/2014/main" id="{6B0479F5-59EA-43F3-BAFC-2606376EB6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6C0CB3-2258-D6BD-F564-FC8C483686DE}"/>
              </a:ext>
            </a:extLst>
          </p:cNvPr>
          <p:cNvSpPr>
            <a:spLocks noGrp="1"/>
          </p:cNvSpPr>
          <p:nvPr>
            <p:ph type="title"/>
          </p:nvPr>
        </p:nvSpPr>
        <p:spPr>
          <a:xfrm>
            <a:off x="762000" y="1528717"/>
            <a:ext cx="3810000" cy="3805283"/>
          </a:xfrm>
        </p:spPr>
        <p:txBody>
          <a:bodyPr>
            <a:normAutofit/>
          </a:bodyPr>
          <a:lstStyle/>
          <a:p>
            <a:r>
              <a:rPr lang="en-US" dirty="0"/>
              <a:t>Software Tool Architecture</a:t>
            </a:r>
          </a:p>
        </p:txBody>
      </p:sp>
      <p:graphicFrame>
        <p:nvGraphicFramePr>
          <p:cNvPr id="5" name="Diagram 5">
            <a:extLst>
              <a:ext uri="{FF2B5EF4-FFF2-40B4-BE49-F238E27FC236}">
                <a16:creationId xmlns:a16="http://schemas.microsoft.com/office/drawing/2014/main" id="{ACE07B26-9C62-EB12-3314-60837F99C08F}"/>
              </a:ext>
            </a:extLst>
          </p:cNvPr>
          <p:cNvGraphicFramePr/>
          <p:nvPr>
            <p:extLst>
              <p:ext uri="{D42A27DB-BD31-4B8C-83A1-F6EECF244321}">
                <p14:modId xmlns:p14="http://schemas.microsoft.com/office/powerpoint/2010/main" val="1622298310"/>
              </p:ext>
            </p:extLst>
          </p:nvPr>
        </p:nvGraphicFramePr>
        <p:xfrm>
          <a:off x="4572000" y="761999"/>
          <a:ext cx="6858000" cy="5343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ustDataLst>
      <p:tags r:id="rId1"/>
    </p:custDataLst>
    <p:extLst>
      <p:ext uri="{BB962C8B-B14F-4D97-AF65-F5344CB8AC3E}">
        <p14:creationId xmlns:p14="http://schemas.microsoft.com/office/powerpoint/2010/main" val="1137641168"/>
      </p:ext>
    </p:extLst>
  </p:cSld>
  <p:clrMapOvr>
    <a:masterClrMapping/>
  </p:clrMapOvr>
  <mc:AlternateContent xmlns:mc="http://schemas.openxmlformats.org/markup-compatibility/2006" xmlns:p14="http://schemas.microsoft.com/office/powerpoint/2010/main">
    <mc:Choice Requires="p14">
      <p:transition spd="slow" p14:dur="2000" advTm="21906"/>
    </mc:Choice>
    <mc:Fallback xmlns="">
      <p:transition spd="slow" advTm="21906"/>
    </mc:Fallback>
  </mc:AlternateContent>
  <p:extLst>
    <p:ext uri="{E180D4A7-C9FB-4DFB-919C-405C955672EB}">
      <p14:showEvtLst xmlns:p14="http://schemas.microsoft.com/office/powerpoint/2010/main">
        <p14:playEvt time="1088" objId="3"/>
        <p14:stopEvt time="17470" objId="3"/>
      </p14:showEvt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6B0479F5-59EA-43F3-BAFC-2606376EB6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EC759F-2D4F-253B-DB41-06E3B6150BBF}"/>
              </a:ext>
            </a:extLst>
          </p:cNvPr>
          <p:cNvSpPr>
            <a:spLocks noGrp="1"/>
          </p:cNvSpPr>
          <p:nvPr>
            <p:ph type="title"/>
          </p:nvPr>
        </p:nvSpPr>
        <p:spPr>
          <a:xfrm>
            <a:off x="762000" y="1528717"/>
            <a:ext cx="3810000" cy="3805283"/>
          </a:xfrm>
        </p:spPr>
        <p:txBody>
          <a:bodyPr>
            <a:normAutofit/>
          </a:bodyPr>
          <a:lstStyle/>
          <a:p>
            <a:r>
              <a:rPr lang="en-US" dirty="0"/>
              <a:t>Machine Learning Technology Used</a:t>
            </a:r>
          </a:p>
        </p:txBody>
      </p:sp>
      <p:graphicFrame>
        <p:nvGraphicFramePr>
          <p:cNvPr id="4" name="Diagram 4">
            <a:extLst>
              <a:ext uri="{FF2B5EF4-FFF2-40B4-BE49-F238E27FC236}">
                <a16:creationId xmlns:a16="http://schemas.microsoft.com/office/drawing/2014/main" id="{3A426AB2-4F1F-7DBE-1D7C-82630B81D1BB}"/>
              </a:ext>
            </a:extLst>
          </p:cNvPr>
          <p:cNvGraphicFramePr>
            <a:graphicFrameLocks noGrp="1"/>
          </p:cNvGraphicFramePr>
          <p:nvPr>
            <p:ph idx="1"/>
            <p:extLst>
              <p:ext uri="{D42A27DB-BD31-4B8C-83A1-F6EECF244321}">
                <p14:modId xmlns:p14="http://schemas.microsoft.com/office/powerpoint/2010/main" val="3635594538"/>
              </p:ext>
            </p:extLst>
          </p:nvPr>
        </p:nvGraphicFramePr>
        <p:xfrm>
          <a:off x="4572000" y="761999"/>
          <a:ext cx="6858000" cy="53435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3487744897"/>
      </p:ext>
    </p:extLst>
  </p:cSld>
  <p:clrMapOvr>
    <a:masterClrMapping/>
  </p:clrMapOvr>
  <mc:AlternateContent xmlns:mc="http://schemas.openxmlformats.org/markup-compatibility/2006" xmlns:p14="http://schemas.microsoft.com/office/powerpoint/2010/main">
    <mc:Choice Requires="p14">
      <p:transition spd="slow" p14:dur="2000" advTm="47100"/>
    </mc:Choice>
    <mc:Fallback xmlns="">
      <p:transition spd="slow" advTm="47100"/>
    </mc:Fallback>
  </mc:AlternateContent>
  <p:extLst>
    <p:ext uri="{E180D4A7-C9FB-4DFB-919C-405C955672EB}">
      <p14:showEvtLst xmlns:p14="http://schemas.microsoft.com/office/powerpoint/2010/main">
        <p14:playEvt time="2521" objId="5"/>
        <p14:stopEvt time="45206" objId="5"/>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0031A-C08F-D804-0995-F9B60E6EE146}"/>
              </a:ext>
            </a:extLst>
          </p:cNvPr>
          <p:cNvSpPr>
            <a:spLocks noGrp="1"/>
          </p:cNvSpPr>
          <p:nvPr>
            <p:ph type="title"/>
          </p:nvPr>
        </p:nvSpPr>
        <p:spPr/>
        <p:txBody>
          <a:bodyPr/>
          <a:lstStyle/>
          <a:p>
            <a:r>
              <a:rPr lang="en-NZ" dirty="0"/>
              <a:t>Tool Setup</a:t>
            </a:r>
          </a:p>
        </p:txBody>
      </p:sp>
      <p:graphicFrame>
        <p:nvGraphicFramePr>
          <p:cNvPr id="4" name="Content Placeholder 3">
            <a:extLst>
              <a:ext uri="{FF2B5EF4-FFF2-40B4-BE49-F238E27FC236}">
                <a16:creationId xmlns:a16="http://schemas.microsoft.com/office/drawing/2014/main" id="{1B65CD44-E2DD-9561-C268-5498E16662C7}"/>
              </a:ext>
            </a:extLst>
          </p:cNvPr>
          <p:cNvGraphicFramePr>
            <a:graphicFrameLocks noGrp="1"/>
          </p:cNvGraphicFramePr>
          <p:nvPr>
            <p:ph idx="1"/>
            <p:extLst>
              <p:ext uri="{D42A27DB-BD31-4B8C-83A1-F6EECF244321}">
                <p14:modId xmlns:p14="http://schemas.microsoft.com/office/powerpoint/2010/main" val="2467052928"/>
              </p:ext>
            </p:extLst>
          </p:nvPr>
        </p:nvGraphicFramePr>
        <p:xfrm>
          <a:off x="762000" y="3048000"/>
          <a:ext cx="10668000" cy="304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ustDataLst>
      <p:tags r:id="rId1"/>
    </p:custDataLst>
    <p:extLst>
      <p:ext uri="{BB962C8B-B14F-4D97-AF65-F5344CB8AC3E}">
        <p14:creationId xmlns:p14="http://schemas.microsoft.com/office/powerpoint/2010/main" val="3825253566"/>
      </p:ext>
    </p:extLst>
  </p:cSld>
  <p:clrMapOvr>
    <a:masterClrMapping/>
  </p:clrMapOvr>
  <mc:AlternateContent xmlns:mc="http://schemas.openxmlformats.org/markup-compatibility/2006" xmlns:p14="http://schemas.microsoft.com/office/powerpoint/2010/main">
    <mc:Choice Requires="p14">
      <p:transition spd="slow" p14:dur="2000" advTm="18493"/>
    </mc:Choice>
    <mc:Fallback xmlns="">
      <p:transition spd="slow" advTm="18493"/>
    </mc:Fallback>
  </mc:AlternateContent>
  <p:extLst>
    <p:ext uri="{E180D4A7-C9FB-4DFB-919C-405C955672EB}">
      <p14:showEvtLst xmlns:p14="http://schemas.microsoft.com/office/powerpoint/2010/main">
        <p14:playEvt time="1487" objId="3"/>
        <p14:stopEvt time="16638" objId="3"/>
      </p14:showEvtLst>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60DB02BD-FF61-4042-BC21-4EFF543EC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F9D0D4-8F1C-F8E7-E631-16F83677575B}"/>
              </a:ext>
            </a:extLst>
          </p:cNvPr>
          <p:cNvSpPr>
            <a:spLocks noGrp="1"/>
          </p:cNvSpPr>
          <p:nvPr>
            <p:ph type="title"/>
          </p:nvPr>
        </p:nvSpPr>
        <p:spPr>
          <a:xfrm>
            <a:off x="762001" y="1524001"/>
            <a:ext cx="3047999" cy="3810000"/>
          </a:xfrm>
        </p:spPr>
        <p:txBody>
          <a:bodyPr vert="horz" lIns="91440" tIns="45720" rIns="91440" bIns="45720" rtlCol="0" anchorCtr="0">
            <a:normAutofit/>
          </a:bodyPr>
          <a:lstStyle/>
          <a:p>
            <a:r>
              <a:rPr lang="en-US" dirty="0"/>
              <a:t>Example Tool Execution</a:t>
            </a:r>
            <a:br>
              <a:rPr lang="en-US" dirty="0"/>
            </a:br>
            <a:br>
              <a:rPr lang="en-US" sz="2000" dirty="0"/>
            </a:br>
            <a:r>
              <a:rPr lang="en-US" sz="2000" dirty="0"/>
              <a:t>python –W ignore main.py  -</a:t>
            </a:r>
            <a:r>
              <a:rPr lang="en-US" sz="2000" dirty="0" err="1">
                <a:ea typeface="+mj-lt"/>
                <a:cs typeface="+mj-lt"/>
              </a:rPr>
              <a:t>i</a:t>
            </a:r>
            <a:r>
              <a:rPr lang="en-US" sz="2000" dirty="0">
                <a:ea typeface="+mj-lt"/>
                <a:cs typeface="+mj-lt"/>
              </a:rPr>
              <a:t> &lt;input*.txt&gt;</a:t>
            </a:r>
          </a:p>
        </p:txBody>
      </p:sp>
      <p:sp>
        <p:nvSpPr>
          <p:cNvPr id="193" name="Freeform: Shape 192">
            <a:extLst>
              <a:ext uri="{FF2B5EF4-FFF2-40B4-BE49-F238E27FC236}">
                <a16:creationId xmlns:a16="http://schemas.microsoft.com/office/drawing/2014/main" id="{5811A85E-38EA-465A-84F9-6230CF743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4" name="Freeform: Shape 193">
            <a:extLst>
              <a:ext uri="{FF2B5EF4-FFF2-40B4-BE49-F238E27FC236}">
                <a16:creationId xmlns:a16="http://schemas.microsoft.com/office/drawing/2014/main" id="{866290A3-7E80-441D-AA1E-5263326B1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86" name="TextBox 1285">
            <a:extLst>
              <a:ext uri="{FF2B5EF4-FFF2-40B4-BE49-F238E27FC236}">
                <a16:creationId xmlns:a16="http://schemas.microsoft.com/office/drawing/2014/main" id="{E9FCCA31-7394-6283-8272-6C514B5B99CF}"/>
              </a:ext>
            </a:extLst>
          </p:cNvPr>
          <p:cNvSpPr txBox="1"/>
          <p:nvPr/>
        </p:nvSpPr>
        <p:spPr>
          <a:xfrm>
            <a:off x="5543911" y="310552"/>
            <a:ext cx="52017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graphicFrame>
        <p:nvGraphicFramePr>
          <p:cNvPr id="4" name="Diagram 4">
            <a:extLst>
              <a:ext uri="{FF2B5EF4-FFF2-40B4-BE49-F238E27FC236}">
                <a16:creationId xmlns:a16="http://schemas.microsoft.com/office/drawing/2014/main" id="{B636103C-33FB-3F48-D9FA-62D460165E6F}"/>
              </a:ext>
            </a:extLst>
          </p:cNvPr>
          <p:cNvGraphicFramePr>
            <a:graphicFrameLocks noGrp="1"/>
          </p:cNvGraphicFramePr>
          <p:nvPr>
            <p:ph idx="1"/>
            <p:extLst>
              <p:ext uri="{D42A27DB-BD31-4B8C-83A1-F6EECF244321}">
                <p14:modId xmlns:p14="http://schemas.microsoft.com/office/powerpoint/2010/main" val="516517347"/>
              </p:ext>
            </p:extLst>
          </p:nvPr>
        </p:nvGraphicFramePr>
        <p:xfrm>
          <a:off x="5334000" y="766719"/>
          <a:ext cx="6096000" cy="532928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3463774262"/>
      </p:ext>
    </p:extLst>
  </p:cSld>
  <p:clrMapOvr>
    <a:masterClrMapping/>
  </p:clrMapOvr>
  <mc:AlternateContent xmlns:mc="http://schemas.openxmlformats.org/markup-compatibility/2006" xmlns:p14="http://schemas.microsoft.com/office/powerpoint/2010/main">
    <mc:Choice Requires="p14">
      <p:transition spd="slow" p14:dur="2000" advTm="9996"/>
    </mc:Choice>
    <mc:Fallback xmlns="">
      <p:transition spd="slow" advTm="9996"/>
    </mc:Fallback>
  </mc:AlternateContent>
  <p:extLst>
    <p:ext uri="{E180D4A7-C9FB-4DFB-919C-405C955672EB}">
      <p14:showEvtLst xmlns:p14="http://schemas.microsoft.com/office/powerpoint/2010/main">
        <p14:playEvt time="2631" objId="3"/>
        <p14:stopEvt time="9996" objId="3"/>
      </p14:showEvtLst>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5">
            <a:extLst>
              <a:ext uri="{FF2B5EF4-FFF2-40B4-BE49-F238E27FC236}">
                <a16:creationId xmlns:a16="http://schemas.microsoft.com/office/drawing/2014/main" id="{60DB02BD-FF61-4042-BC21-4EFF543EC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A4EE9B-0EA5-F53D-9CCA-028111279516}"/>
              </a:ext>
            </a:extLst>
          </p:cNvPr>
          <p:cNvSpPr>
            <a:spLocks noGrp="1"/>
          </p:cNvSpPr>
          <p:nvPr>
            <p:ph type="title"/>
          </p:nvPr>
        </p:nvSpPr>
        <p:spPr>
          <a:xfrm>
            <a:off x="762001" y="921224"/>
            <a:ext cx="4571999" cy="1866425"/>
          </a:xfrm>
        </p:spPr>
        <p:txBody>
          <a:bodyPr anchor="b">
            <a:normAutofit/>
          </a:bodyPr>
          <a:lstStyle/>
          <a:p>
            <a:r>
              <a:rPr lang="en-US" dirty="0"/>
              <a:t>ANN Execution</a:t>
            </a:r>
          </a:p>
        </p:txBody>
      </p:sp>
      <p:sp>
        <p:nvSpPr>
          <p:cNvPr id="48" name="Freeform: Shape 47">
            <a:extLst>
              <a:ext uri="{FF2B5EF4-FFF2-40B4-BE49-F238E27FC236}">
                <a16:creationId xmlns:a16="http://schemas.microsoft.com/office/drawing/2014/main" id="{5811A85E-38EA-465A-84F9-6230CF743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658642"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Shape 49">
            <a:extLst>
              <a:ext uri="{FF2B5EF4-FFF2-40B4-BE49-F238E27FC236}">
                <a16:creationId xmlns:a16="http://schemas.microsoft.com/office/drawing/2014/main" id="{866290A3-7E80-441D-AA1E-5263326B1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658642"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5">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E9BB6EBC-E34A-E5F2-44B6-E515F3A2CAF3}"/>
              </a:ext>
            </a:extLst>
          </p:cNvPr>
          <p:cNvPicPr>
            <a:picLocks noChangeAspect="1"/>
          </p:cNvPicPr>
          <p:nvPr/>
        </p:nvPicPr>
        <p:blipFill>
          <a:blip r:embed="rId6"/>
          <a:stretch>
            <a:fillRect/>
          </a:stretch>
        </p:blipFill>
        <p:spPr>
          <a:xfrm>
            <a:off x="6892506" y="213799"/>
            <a:ext cx="4571999" cy="3143249"/>
          </a:xfrm>
          <a:prstGeom prst="rect">
            <a:avLst/>
          </a:prstGeom>
        </p:spPr>
      </p:pic>
      <p:pic>
        <p:nvPicPr>
          <p:cNvPr id="7" name="Picture 6">
            <a:extLst>
              <a:ext uri="{FF2B5EF4-FFF2-40B4-BE49-F238E27FC236}">
                <a16:creationId xmlns:a16="http://schemas.microsoft.com/office/drawing/2014/main" id="{B6DB88D8-5143-801E-E90C-19559AB75306}"/>
              </a:ext>
            </a:extLst>
          </p:cNvPr>
          <p:cNvPicPr>
            <a:picLocks noChangeAspect="1"/>
          </p:cNvPicPr>
          <p:nvPr/>
        </p:nvPicPr>
        <p:blipFill>
          <a:blip r:embed="rId7"/>
          <a:stretch>
            <a:fillRect/>
          </a:stretch>
        </p:blipFill>
        <p:spPr>
          <a:xfrm>
            <a:off x="7423246" y="3500953"/>
            <a:ext cx="4590482" cy="3155956"/>
          </a:xfrm>
          <a:prstGeom prst="rect">
            <a:avLst/>
          </a:prstGeom>
        </p:spPr>
      </p:pic>
      <p:pic>
        <p:nvPicPr>
          <p:cNvPr id="9" name="Picture 8">
            <a:extLst>
              <a:ext uri="{FF2B5EF4-FFF2-40B4-BE49-F238E27FC236}">
                <a16:creationId xmlns:a16="http://schemas.microsoft.com/office/drawing/2014/main" id="{1B8C0349-2A54-F733-5343-28603E9B2C20}"/>
              </a:ext>
            </a:extLst>
          </p:cNvPr>
          <p:cNvPicPr>
            <a:picLocks noChangeAspect="1"/>
          </p:cNvPicPr>
          <p:nvPr/>
        </p:nvPicPr>
        <p:blipFill>
          <a:blip r:embed="rId8"/>
          <a:stretch>
            <a:fillRect/>
          </a:stretch>
        </p:blipFill>
        <p:spPr>
          <a:xfrm>
            <a:off x="2735802" y="3500953"/>
            <a:ext cx="4590482" cy="3155956"/>
          </a:xfrm>
          <a:prstGeom prst="rect">
            <a:avLst/>
          </a:prstGeom>
        </p:spPr>
      </p:pic>
      <p:graphicFrame>
        <p:nvGraphicFramePr>
          <p:cNvPr id="11" name="Object 10">
            <a:extLst>
              <a:ext uri="{FF2B5EF4-FFF2-40B4-BE49-F238E27FC236}">
                <a16:creationId xmlns:a16="http://schemas.microsoft.com/office/drawing/2014/main" id="{6D762EA2-C42B-7D39-3AA8-A62226E5E619}"/>
              </a:ext>
            </a:extLst>
          </p:cNvPr>
          <p:cNvGraphicFramePr>
            <a:graphicFrameLocks noChangeAspect="1"/>
          </p:cNvGraphicFramePr>
          <p:nvPr>
            <p:extLst>
              <p:ext uri="{D42A27DB-BD31-4B8C-83A1-F6EECF244321}">
                <p14:modId xmlns:p14="http://schemas.microsoft.com/office/powerpoint/2010/main" val="1310908613"/>
              </p:ext>
            </p:extLst>
          </p:nvPr>
        </p:nvGraphicFramePr>
        <p:xfrm>
          <a:off x="1028475" y="5885384"/>
          <a:ext cx="914400" cy="771525"/>
        </p:xfrm>
        <a:graphic>
          <a:graphicData uri="http://schemas.openxmlformats.org/presentationml/2006/ole">
            <mc:AlternateContent xmlns:mc="http://schemas.openxmlformats.org/markup-compatibility/2006">
              <mc:Choice xmlns:v="urn:schemas-microsoft-com:vml" Requires="v">
                <p:oleObj spid="_x0000_s3104" name="Worksheet" showAsIcon="1" r:id="rId9" imgW="914400" imgH="771480" progId="Excel.Sheet.12">
                  <p:embed/>
                </p:oleObj>
              </mc:Choice>
              <mc:Fallback>
                <p:oleObj name="Worksheet" showAsIcon="1" r:id="rId9" imgW="914400" imgH="771480" progId="Excel.Sheet.12">
                  <p:embed/>
                  <p:pic>
                    <p:nvPicPr>
                      <p:cNvPr id="0" name=""/>
                      <p:cNvPicPr/>
                      <p:nvPr/>
                    </p:nvPicPr>
                    <p:blipFill>
                      <a:blip r:embed="rId10"/>
                      <a:stretch>
                        <a:fillRect/>
                      </a:stretch>
                    </p:blipFill>
                    <p:spPr>
                      <a:xfrm>
                        <a:off x="1028475" y="5885384"/>
                        <a:ext cx="914400" cy="771525"/>
                      </a:xfrm>
                      <a:prstGeom prst="rect">
                        <a:avLst/>
                      </a:prstGeom>
                    </p:spPr>
                  </p:pic>
                </p:oleObj>
              </mc:Fallback>
            </mc:AlternateContent>
          </a:graphicData>
        </a:graphic>
      </p:graphicFrame>
    </p:spTree>
    <p:custDataLst>
      <p:tags r:id="rId2"/>
    </p:custDataLst>
    <p:extLst>
      <p:ext uri="{BB962C8B-B14F-4D97-AF65-F5344CB8AC3E}">
        <p14:creationId xmlns:p14="http://schemas.microsoft.com/office/powerpoint/2010/main" val="1181556296"/>
      </p:ext>
    </p:extLst>
  </p:cSld>
  <p:clrMapOvr>
    <a:masterClrMapping/>
  </p:clrMapOvr>
  <mc:AlternateContent xmlns:mc="http://schemas.openxmlformats.org/markup-compatibility/2006" xmlns:p14="http://schemas.microsoft.com/office/powerpoint/2010/main">
    <mc:Choice Requires="p14">
      <p:transition spd="slow" p14:dur="2000" advTm="127951"/>
    </mc:Choice>
    <mc:Fallback xmlns="">
      <p:transition spd="slow" advTm="12795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verb" presetSubtype="0" fill="hold" nodeType="clickEffect">
                                  <p:stCondLst>
                                    <p:cond delay="0"/>
                                  </p:stCondLst>
                                  <p:childTnLst>
                                    <p:cmd type="verb" cmd="1">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E180D4A7-C9FB-4DFB-919C-405C955672EB}">
      <p14:showEvtLst xmlns:p14="http://schemas.microsoft.com/office/powerpoint/2010/main">
        <p14:playEvt time="17561" objId="3"/>
        <p14:stopEvt time="69146" objId="3"/>
        <p14:playEvt time="73921" objId="3"/>
        <p14:stopEvt time="125506" objId="3"/>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3.5"/>
</p:tagLst>
</file>

<file path=ppt/tags/tag10.xml><?xml version="1.0" encoding="utf-8"?>
<p:tagLst xmlns:a="http://schemas.openxmlformats.org/drawingml/2006/main" xmlns:r="http://schemas.openxmlformats.org/officeDocument/2006/relationships" xmlns:p="http://schemas.openxmlformats.org/presentationml/2006/main">
  <p:tag name="TIMING" val="|1.7|176.1"/>
</p:tagLst>
</file>

<file path=ppt/tags/tag11.xml><?xml version="1.0" encoding="utf-8"?>
<p:tagLst xmlns:a="http://schemas.openxmlformats.org/drawingml/2006/main" xmlns:r="http://schemas.openxmlformats.org/officeDocument/2006/relationships" xmlns:p="http://schemas.openxmlformats.org/presentationml/2006/main">
  <p:tag name="TIMING" val="|248.3"/>
</p:tagLst>
</file>

<file path=ppt/tags/tag12.xml><?xml version="1.0" encoding="utf-8"?>
<p:tagLst xmlns:a="http://schemas.openxmlformats.org/drawingml/2006/main" xmlns:r="http://schemas.openxmlformats.org/officeDocument/2006/relationships" xmlns:p="http://schemas.openxmlformats.org/presentationml/2006/main">
  <p:tag name="TIMING" val="|162.6"/>
</p:tagLst>
</file>

<file path=ppt/tags/tag2.xml><?xml version="1.0" encoding="utf-8"?>
<p:tagLst xmlns:a="http://schemas.openxmlformats.org/drawingml/2006/main" xmlns:r="http://schemas.openxmlformats.org/officeDocument/2006/relationships" xmlns:p="http://schemas.openxmlformats.org/presentationml/2006/main">
  <p:tag name="TIMING" val="|1"/>
</p:tagLst>
</file>

<file path=ppt/tags/tag3.xml><?xml version="1.0" encoding="utf-8"?>
<p:tagLst xmlns:a="http://schemas.openxmlformats.org/drawingml/2006/main" xmlns:r="http://schemas.openxmlformats.org/officeDocument/2006/relationships" xmlns:p="http://schemas.openxmlformats.org/presentationml/2006/main">
  <p:tag name="TIMING" val="|1.6"/>
</p:tagLst>
</file>

<file path=ppt/tags/tag4.xml><?xml version="1.0" encoding="utf-8"?>
<p:tagLst xmlns:a="http://schemas.openxmlformats.org/drawingml/2006/main" xmlns:r="http://schemas.openxmlformats.org/officeDocument/2006/relationships" xmlns:p="http://schemas.openxmlformats.org/presentationml/2006/main">
  <p:tag name="TIMING" val="|1.3"/>
</p:tagLst>
</file>

<file path=ppt/tags/tag5.xml><?xml version="1.0" encoding="utf-8"?>
<p:tagLst xmlns:a="http://schemas.openxmlformats.org/drawingml/2006/main" xmlns:r="http://schemas.openxmlformats.org/officeDocument/2006/relationships" xmlns:p="http://schemas.openxmlformats.org/presentationml/2006/main">
  <p:tag name="TIMING" val="|1"/>
</p:tagLst>
</file>

<file path=ppt/tags/tag6.xml><?xml version="1.0" encoding="utf-8"?>
<p:tagLst xmlns:a="http://schemas.openxmlformats.org/drawingml/2006/main" xmlns:r="http://schemas.openxmlformats.org/officeDocument/2006/relationships" xmlns:p="http://schemas.openxmlformats.org/presentationml/2006/main">
  <p:tag name="TIMING" val="|2.4"/>
</p:tagLst>
</file>

<file path=ppt/tags/tag7.xml><?xml version="1.0" encoding="utf-8"?>
<p:tagLst xmlns:a="http://schemas.openxmlformats.org/drawingml/2006/main" xmlns:r="http://schemas.openxmlformats.org/officeDocument/2006/relationships" xmlns:p="http://schemas.openxmlformats.org/presentationml/2006/main">
  <p:tag name="TIMING" val="|1.4"/>
</p:tagLst>
</file>

<file path=ppt/tags/tag8.xml><?xml version="1.0" encoding="utf-8"?>
<p:tagLst xmlns:a="http://schemas.openxmlformats.org/drawingml/2006/main" xmlns:r="http://schemas.openxmlformats.org/officeDocument/2006/relationships" xmlns:p="http://schemas.openxmlformats.org/presentationml/2006/main">
  <p:tag name="TIMING" val="|2.5"/>
</p:tagLst>
</file>

<file path=ppt/tags/tag9.xml><?xml version="1.0" encoding="utf-8"?>
<p:tagLst xmlns:a="http://schemas.openxmlformats.org/drawingml/2006/main" xmlns:r="http://schemas.openxmlformats.org/officeDocument/2006/relationships" xmlns:p="http://schemas.openxmlformats.org/presentationml/2006/main">
  <p:tag name="TIMING" val="|5.2|68.6"/>
</p:tagLst>
</file>

<file path=ppt/theme/theme1.xml><?xml version="1.0" encoding="utf-8"?>
<a:theme xmlns:a="http://schemas.openxmlformats.org/drawingml/2006/main" name="TornVTI">
  <a:themeElements>
    <a:clrScheme name="AnalogousFromDarkSeedLeftStep">
      <a:dk1>
        <a:srgbClr val="000000"/>
      </a:dk1>
      <a:lt1>
        <a:srgbClr val="FFFFFF"/>
      </a:lt1>
      <a:dk2>
        <a:srgbClr val="311B25"/>
      </a:dk2>
      <a:lt2>
        <a:srgbClr val="F0F3F1"/>
      </a:lt2>
      <a:accent1>
        <a:srgbClr val="E729D0"/>
      </a:accent1>
      <a:accent2>
        <a:srgbClr val="9D17D5"/>
      </a:accent2>
      <a:accent3>
        <a:srgbClr val="6029E7"/>
      </a:accent3>
      <a:accent4>
        <a:srgbClr val="243BD7"/>
      </a:accent4>
      <a:accent5>
        <a:srgbClr val="2991E7"/>
      </a:accent5>
      <a:accent6>
        <a:srgbClr val="15BFC5"/>
      </a:accent6>
      <a:hlink>
        <a:srgbClr val="3F70BF"/>
      </a:hlink>
      <a:folHlink>
        <a:srgbClr val="7F7F7F"/>
      </a:folHlink>
    </a:clrScheme>
    <a:fontScheme name="Torn">
      <a:majorFont>
        <a:latin typeface="Verdana Pro Cond SemiBold"/>
        <a:ea typeface=""/>
        <a:cs typeface=""/>
      </a:majorFont>
      <a:minorFont>
        <a:latin typeface="Verdana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7CEF04E-C03A-4793-8097-85A803A81D99}">
  <we:reference id="wa104038830" version="1.0.0.3" store="en-US" storeType="OMEX"/>
  <we:alternateReferences>
    <we:reference id="wa104038830" version="1.0.0.3" store="wa104038830"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Ion</Template>
  <TotalTime>1185</TotalTime>
  <Words>750</Words>
  <Application>Microsoft Office PowerPoint</Application>
  <PresentationFormat>Widescreen</PresentationFormat>
  <Paragraphs>134</Paragraphs>
  <Slides>18</Slides>
  <Notes>7</Notes>
  <HiddenSlides>0</HiddenSlides>
  <MMClips>1</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18</vt:i4>
      </vt:variant>
    </vt:vector>
  </HeadingPairs>
  <TitlesOfParts>
    <vt:vector size="26" baseType="lpstr">
      <vt:lpstr>Arial</vt:lpstr>
      <vt:lpstr>Calibri</vt:lpstr>
      <vt:lpstr>Cambria Math</vt:lpstr>
      <vt:lpstr>Verdana Pro</vt:lpstr>
      <vt:lpstr>Verdana Pro Cond SemiBold</vt:lpstr>
      <vt:lpstr>TornVTI</vt:lpstr>
      <vt:lpstr>Worksheet</vt:lpstr>
      <vt:lpstr>Microsoft Excel Worksheet</vt:lpstr>
      <vt:lpstr>Batch Machine Learning</vt:lpstr>
      <vt:lpstr>Introduction</vt:lpstr>
      <vt:lpstr>Objective</vt:lpstr>
      <vt:lpstr>Software usage</vt:lpstr>
      <vt:lpstr>Software Tool Architecture</vt:lpstr>
      <vt:lpstr>Machine Learning Technology Used</vt:lpstr>
      <vt:lpstr>Tool Setup</vt:lpstr>
      <vt:lpstr>Example Tool Execution  python –W ignore main.py  -i &lt;input*.txt&gt;</vt:lpstr>
      <vt:lpstr>ANN Execution</vt:lpstr>
      <vt:lpstr>CNN Execution</vt:lpstr>
      <vt:lpstr>RNN</vt:lpstr>
      <vt:lpstr>PowerPoint Presentation</vt:lpstr>
      <vt:lpstr>PowerPoint Presentation</vt:lpstr>
      <vt:lpstr>PowerPoint Presentation</vt:lpstr>
      <vt:lpstr>Conclusion</vt:lpstr>
      <vt:lpstr>Timeline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Minnie Tan</cp:lastModifiedBy>
  <cp:revision>438</cp:revision>
  <dcterms:created xsi:type="dcterms:W3CDTF">2022-05-05T03:54:49Z</dcterms:created>
  <dcterms:modified xsi:type="dcterms:W3CDTF">2022-05-26T02:06:09Z</dcterms:modified>
</cp:coreProperties>
</file>

<file path=docProps/thumbnail.jpeg>
</file>